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2.xml" ContentType="application/vnd.openxmlformats-officedocument.them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23"/>
  </p:notesMasterIdLst>
  <p:sldIdLst>
    <p:sldId id="256" r:id="rId2"/>
    <p:sldId id="286" r:id="rId3"/>
    <p:sldId id="288" r:id="rId4"/>
    <p:sldId id="283" r:id="rId5"/>
    <p:sldId id="289" r:id="rId6"/>
    <p:sldId id="284" r:id="rId7"/>
    <p:sldId id="285" r:id="rId8"/>
    <p:sldId id="287" r:id="rId9"/>
    <p:sldId id="263" r:id="rId10"/>
    <p:sldId id="264" r:id="rId11"/>
    <p:sldId id="265" r:id="rId12"/>
    <p:sldId id="269" r:id="rId13"/>
    <p:sldId id="272" r:id="rId14"/>
    <p:sldId id="273" r:id="rId15"/>
    <p:sldId id="290" r:id="rId16"/>
    <p:sldId id="282" r:id="rId17"/>
    <p:sldId id="292" r:id="rId18"/>
    <p:sldId id="280" r:id="rId19"/>
    <p:sldId id="279" r:id="rId20"/>
    <p:sldId id="291" r:id="rId21"/>
    <p:sldId id="26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A14"/>
    <a:srgbClr val="6CACE4"/>
    <a:srgbClr val="002D72"/>
    <a:srgbClr val="777777"/>
    <a:srgbClr val="A1A5C8"/>
    <a:srgbClr val="3E5698"/>
    <a:srgbClr val="E416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05FAA6-4498-4B7A-B536-510C4D7201A0}" v="1" dt="2024-03-13T14:07:52.634"/>
    <p1510:client id="{24835D12-1503-4396-A8F2-7CA4476CCC0A}" v="69" dt="2024-03-13T12:01:04.3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redný štýl 2 - zvýrazneni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Stredný štýl 2 - zvýrazneni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41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06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šan Jandačka" userId="d11e4a2e-c4da-4631-b346-40ebf8a9e005" providerId="ADAL" clId="{24835D12-1503-4396-A8F2-7CA4476CCC0A}"/>
    <pc:docChg chg="undo custSel addSld delSld modSld sldOrd">
      <pc:chgData name="Dušan Jandačka" userId="d11e4a2e-c4da-4631-b346-40ebf8a9e005" providerId="ADAL" clId="{24835D12-1503-4396-A8F2-7CA4476CCC0A}" dt="2024-03-13T12:01:04.335" v="1257" actId="1076"/>
      <pc:docMkLst>
        <pc:docMk/>
      </pc:docMkLst>
      <pc:sldChg chg="del">
        <pc:chgData name="Dušan Jandačka" userId="d11e4a2e-c4da-4631-b346-40ebf8a9e005" providerId="ADAL" clId="{24835D12-1503-4396-A8F2-7CA4476CCC0A}" dt="2024-03-13T10:06:11.041" v="667" actId="2696"/>
        <pc:sldMkLst>
          <pc:docMk/>
          <pc:sldMk cId="1445773937" sldId="266"/>
        </pc:sldMkLst>
      </pc:sldChg>
      <pc:sldChg chg="del">
        <pc:chgData name="Dušan Jandačka" userId="d11e4a2e-c4da-4631-b346-40ebf8a9e005" providerId="ADAL" clId="{24835D12-1503-4396-A8F2-7CA4476CCC0A}" dt="2024-03-13T10:06:06.831" v="666" actId="2696"/>
        <pc:sldMkLst>
          <pc:docMk/>
          <pc:sldMk cId="1910943806" sldId="267"/>
        </pc:sldMkLst>
      </pc:sldChg>
      <pc:sldChg chg="del">
        <pc:chgData name="Dušan Jandačka" userId="d11e4a2e-c4da-4631-b346-40ebf8a9e005" providerId="ADAL" clId="{24835D12-1503-4396-A8F2-7CA4476CCC0A}" dt="2024-03-13T10:06:14.449" v="668" actId="2696"/>
        <pc:sldMkLst>
          <pc:docMk/>
          <pc:sldMk cId="3507356374" sldId="268"/>
        </pc:sldMkLst>
      </pc:sldChg>
      <pc:sldChg chg="ord">
        <pc:chgData name="Dušan Jandačka" userId="d11e4a2e-c4da-4631-b346-40ebf8a9e005" providerId="ADAL" clId="{24835D12-1503-4396-A8F2-7CA4476CCC0A}" dt="2024-03-13T10:05:14.989" v="663"/>
        <pc:sldMkLst>
          <pc:docMk/>
          <pc:sldMk cId="3713832253" sldId="269"/>
        </pc:sldMkLst>
      </pc:sldChg>
      <pc:sldChg chg="del">
        <pc:chgData name="Dušan Jandačka" userId="d11e4a2e-c4da-4631-b346-40ebf8a9e005" providerId="ADAL" clId="{24835D12-1503-4396-A8F2-7CA4476CCC0A}" dt="2024-03-13T10:06:02.461" v="665" actId="2696"/>
        <pc:sldMkLst>
          <pc:docMk/>
          <pc:sldMk cId="435137158" sldId="270"/>
        </pc:sldMkLst>
      </pc:sldChg>
      <pc:sldChg chg="del">
        <pc:chgData name="Dušan Jandačka" userId="d11e4a2e-c4da-4631-b346-40ebf8a9e005" providerId="ADAL" clId="{24835D12-1503-4396-A8F2-7CA4476CCC0A}" dt="2024-03-13T10:06:21.343" v="669" actId="2696"/>
        <pc:sldMkLst>
          <pc:docMk/>
          <pc:sldMk cId="457537247" sldId="271"/>
        </pc:sldMkLst>
      </pc:sldChg>
      <pc:sldChg chg="addSp modSp mod">
        <pc:chgData name="Dušan Jandačka" userId="d11e4a2e-c4da-4631-b346-40ebf8a9e005" providerId="ADAL" clId="{24835D12-1503-4396-A8F2-7CA4476CCC0A}" dt="2024-03-13T10:07:53.303" v="674" actId="1076"/>
        <pc:sldMkLst>
          <pc:docMk/>
          <pc:sldMk cId="1248747432" sldId="273"/>
        </pc:sldMkLst>
        <pc:spChg chg="add mod">
          <ac:chgData name="Dušan Jandačka" userId="d11e4a2e-c4da-4631-b346-40ebf8a9e005" providerId="ADAL" clId="{24835D12-1503-4396-A8F2-7CA4476CCC0A}" dt="2024-03-13T10:07:41.062" v="672" actId="1076"/>
          <ac:spMkLst>
            <pc:docMk/>
            <pc:sldMk cId="1248747432" sldId="273"/>
            <ac:spMk id="3" creationId="{684AEA3F-122B-1BCA-35C6-1B57D4B107B3}"/>
          </ac:spMkLst>
        </pc:spChg>
        <pc:spChg chg="add mod">
          <ac:chgData name="Dušan Jandačka" userId="d11e4a2e-c4da-4631-b346-40ebf8a9e005" providerId="ADAL" clId="{24835D12-1503-4396-A8F2-7CA4476CCC0A}" dt="2024-03-13T10:07:53.303" v="674" actId="1076"/>
          <ac:spMkLst>
            <pc:docMk/>
            <pc:sldMk cId="1248747432" sldId="273"/>
            <ac:spMk id="4" creationId="{0638FCAC-799D-3664-B348-680E37FF7836}"/>
          </ac:spMkLst>
        </pc:spChg>
        <pc:picChg chg="mod">
          <ac:chgData name="Dušan Jandačka" userId="d11e4a2e-c4da-4631-b346-40ebf8a9e005" providerId="ADAL" clId="{24835D12-1503-4396-A8F2-7CA4476CCC0A}" dt="2024-03-13T10:07:35.982" v="670" actId="1076"/>
          <ac:picMkLst>
            <pc:docMk/>
            <pc:sldMk cId="1248747432" sldId="273"/>
            <ac:picMk id="7" creationId="{173B4883-7B3D-4FB5-AB55-2DF571671FAA}"/>
          </ac:picMkLst>
        </pc:picChg>
      </pc:sldChg>
      <pc:sldChg chg="del">
        <pc:chgData name="Dušan Jandačka" userId="d11e4a2e-c4da-4631-b346-40ebf8a9e005" providerId="ADAL" clId="{24835D12-1503-4396-A8F2-7CA4476CCC0A}" dt="2024-03-13T10:07:56.374" v="675" actId="2696"/>
        <pc:sldMkLst>
          <pc:docMk/>
          <pc:sldMk cId="3265888514" sldId="274"/>
        </pc:sldMkLst>
      </pc:sldChg>
      <pc:sldChg chg="del">
        <pc:chgData name="Dušan Jandačka" userId="d11e4a2e-c4da-4631-b346-40ebf8a9e005" providerId="ADAL" clId="{24835D12-1503-4396-A8F2-7CA4476CCC0A}" dt="2024-03-13T10:08:00.140" v="676" actId="2696"/>
        <pc:sldMkLst>
          <pc:docMk/>
          <pc:sldMk cId="2941593898" sldId="275"/>
        </pc:sldMkLst>
      </pc:sldChg>
      <pc:sldChg chg="del">
        <pc:chgData name="Dušan Jandačka" userId="d11e4a2e-c4da-4631-b346-40ebf8a9e005" providerId="ADAL" clId="{24835D12-1503-4396-A8F2-7CA4476CCC0A}" dt="2024-03-13T10:08:03.899" v="677" actId="2696"/>
        <pc:sldMkLst>
          <pc:docMk/>
          <pc:sldMk cId="2241580823" sldId="276"/>
        </pc:sldMkLst>
      </pc:sldChg>
      <pc:sldChg chg="del">
        <pc:chgData name="Dušan Jandačka" userId="d11e4a2e-c4da-4631-b346-40ebf8a9e005" providerId="ADAL" clId="{24835D12-1503-4396-A8F2-7CA4476CCC0A}" dt="2024-03-13T10:08:15.673" v="678" actId="2696"/>
        <pc:sldMkLst>
          <pc:docMk/>
          <pc:sldMk cId="2069150608" sldId="277"/>
        </pc:sldMkLst>
      </pc:sldChg>
      <pc:sldChg chg="del">
        <pc:chgData name="Dušan Jandačka" userId="d11e4a2e-c4da-4631-b346-40ebf8a9e005" providerId="ADAL" clId="{24835D12-1503-4396-A8F2-7CA4476CCC0A}" dt="2024-03-13T10:05:51.534" v="664" actId="2696"/>
        <pc:sldMkLst>
          <pc:docMk/>
          <pc:sldMk cId="3787700222" sldId="278"/>
        </pc:sldMkLst>
      </pc:sldChg>
      <pc:sldChg chg="delSp modSp mod">
        <pc:chgData name="Dušan Jandačka" userId="d11e4a2e-c4da-4631-b346-40ebf8a9e005" providerId="ADAL" clId="{24835D12-1503-4396-A8F2-7CA4476CCC0A}" dt="2024-03-13T10:17:02.563" v="810" actId="1076"/>
        <pc:sldMkLst>
          <pc:docMk/>
          <pc:sldMk cId="832034457" sldId="279"/>
        </pc:sldMkLst>
        <pc:spChg chg="mod">
          <ac:chgData name="Dušan Jandačka" userId="d11e4a2e-c4da-4631-b346-40ebf8a9e005" providerId="ADAL" clId="{24835D12-1503-4396-A8F2-7CA4476CCC0A}" dt="2024-03-13T10:17:02.563" v="810" actId="1076"/>
          <ac:spMkLst>
            <pc:docMk/>
            <pc:sldMk cId="832034457" sldId="279"/>
            <ac:spMk id="2" creationId="{2F50EE6D-50F4-460C-EDA3-0200A5821C22}"/>
          </ac:spMkLst>
        </pc:spChg>
        <pc:spChg chg="mod">
          <ac:chgData name="Dušan Jandačka" userId="d11e4a2e-c4da-4631-b346-40ebf8a9e005" providerId="ADAL" clId="{24835D12-1503-4396-A8F2-7CA4476CCC0A}" dt="2024-03-13T10:16:23.956" v="802" actId="1076"/>
          <ac:spMkLst>
            <pc:docMk/>
            <pc:sldMk cId="832034457" sldId="279"/>
            <ac:spMk id="12" creationId="{8B11FAE1-DB53-AAAD-ADAE-1BBC741E8942}"/>
          </ac:spMkLst>
        </pc:spChg>
        <pc:spChg chg="mod">
          <ac:chgData name="Dušan Jandačka" userId="d11e4a2e-c4da-4631-b346-40ebf8a9e005" providerId="ADAL" clId="{24835D12-1503-4396-A8F2-7CA4476CCC0A}" dt="2024-03-13T10:16:30.936" v="803" actId="1076"/>
          <ac:spMkLst>
            <pc:docMk/>
            <pc:sldMk cId="832034457" sldId="279"/>
            <ac:spMk id="13" creationId="{F2CA4FAF-FD32-B812-EAD1-991B6911A6C6}"/>
          </ac:spMkLst>
        </pc:spChg>
        <pc:graphicFrameChg chg="del">
          <ac:chgData name="Dušan Jandačka" userId="d11e4a2e-c4da-4631-b346-40ebf8a9e005" providerId="ADAL" clId="{24835D12-1503-4396-A8F2-7CA4476CCC0A}" dt="2024-03-13T10:16:17.666" v="801" actId="478"/>
          <ac:graphicFrameMkLst>
            <pc:docMk/>
            <pc:sldMk cId="832034457" sldId="279"/>
            <ac:graphicFrameMk id="10" creationId="{93129BF3-13C4-E74B-A1CA-543DB848BCC9}"/>
          </ac:graphicFrameMkLst>
        </pc:graphicFrameChg>
        <pc:graphicFrameChg chg="mod">
          <ac:chgData name="Dušan Jandačka" userId="d11e4a2e-c4da-4631-b346-40ebf8a9e005" providerId="ADAL" clId="{24835D12-1503-4396-A8F2-7CA4476CCC0A}" dt="2024-03-13T10:16:55.997" v="809" actId="1076"/>
          <ac:graphicFrameMkLst>
            <pc:docMk/>
            <pc:sldMk cId="832034457" sldId="279"/>
            <ac:graphicFrameMk id="11" creationId="{BC5B4C0A-EC86-4EF1-2D31-9B48C7249525}"/>
          </ac:graphicFrameMkLst>
        </pc:graphicFrameChg>
        <pc:picChg chg="del">
          <ac:chgData name="Dušan Jandačka" userId="d11e4a2e-c4da-4631-b346-40ebf8a9e005" providerId="ADAL" clId="{24835D12-1503-4396-A8F2-7CA4476CCC0A}" dt="2024-03-13T10:16:13.246" v="799" actId="478"/>
          <ac:picMkLst>
            <pc:docMk/>
            <pc:sldMk cId="832034457" sldId="279"/>
            <ac:picMk id="6" creationId="{5ADECF17-58AA-3C78-D8C5-E3E831BCF277}"/>
          </ac:picMkLst>
        </pc:picChg>
        <pc:picChg chg="del">
          <ac:chgData name="Dušan Jandačka" userId="d11e4a2e-c4da-4631-b346-40ebf8a9e005" providerId="ADAL" clId="{24835D12-1503-4396-A8F2-7CA4476CCC0A}" dt="2024-03-13T10:16:15.166" v="800" actId="478"/>
          <ac:picMkLst>
            <pc:docMk/>
            <pc:sldMk cId="832034457" sldId="279"/>
            <ac:picMk id="7" creationId="{00684F59-1D47-DEED-447A-886C78BC5465}"/>
          </ac:picMkLst>
        </pc:picChg>
        <pc:picChg chg="mod">
          <ac:chgData name="Dušan Jandačka" userId="d11e4a2e-c4da-4631-b346-40ebf8a9e005" providerId="ADAL" clId="{24835D12-1503-4396-A8F2-7CA4476CCC0A}" dt="2024-03-13T10:16:50.147" v="808" actId="1076"/>
          <ac:picMkLst>
            <pc:docMk/>
            <pc:sldMk cId="832034457" sldId="279"/>
            <ac:picMk id="8" creationId="{37A0CA51-DCE5-AF57-251D-8DE72E7011FE}"/>
          </ac:picMkLst>
        </pc:picChg>
        <pc:picChg chg="mod">
          <ac:chgData name="Dušan Jandačka" userId="d11e4a2e-c4da-4631-b346-40ebf8a9e005" providerId="ADAL" clId="{24835D12-1503-4396-A8F2-7CA4476CCC0A}" dt="2024-03-13T10:16:44.307" v="807" actId="1076"/>
          <ac:picMkLst>
            <pc:docMk/>
            <pc:sldMk cId="832034457" sldId="279"/>
            <ac:picMk id="9" creationId="{A2BFC4DC-9863-AFE6-69BF-EEFEEBCA4C7A}"/>
          </ac:picMkLst>
        </pc:picChg>
      </pc:sldChg>
      <pc:sldChg chg="addSp modSp mod">
        <pc:chgData name="Dušan Jandačka" userId="d11e4a2e-c4da-4631-b346-40ebf8a9e005" providerId="ADAL" clId="{24835D12-1503-4396-A8F2-7CA4476CCC0A}" dt="2024-03-13T10:15:51.644" v="797" actId="20577"/>
        <pc:sldMkLst>
          <pc:docMk/>
          <pc:sldMk cId="332866204" sldId="280"/>
        </pc:sldMkLst>
        <pc:spChg chg="mod">
          <ac:chgData name="Dušan Jandačka" userId="d11e4a2e-c4da-4631-b346-40ebf8a9e005" providerId="ADAL" clId="{24835D12-1503-4396-A8F2-7CA4476CCC0A}" dt="2024-03-13T10:09:26.293" v="775" actId="20577"/>
          <ac:spMkLst>
            <pc:docMk/>
            <pc:sldMk cId="332866204" sldId="280"/>
            <ac:spMk id="2" creationId="{5414AD29-7FE4-A51D-B89D-3E4F1A00519C}"/>
          </ac:spMkLst>
        </pc:spChg>
        <pc:spChg chg="mod">
          <ac:chgData name="Dušan Jandačka" userId="d11e4a2e-c4da-4631-b346-40ebf8a9e005" providerId="ADAL" clId="{24835D12-1503-4396-A8F2-7CA4476CCC0A}" dt="2024-03-13T10:15:47.364" v="795" actId="20577"/>
          <ac:spMkLst>
            <pc:docMk/>
            <pc:sldMk cId="332866204" sldId="280"/>
            <ac:spMk id="11" creationId="{93D65F15-E7A4-97E0-AC9B-29D93BB92B0D}"/>
          </ac:spMkLst>
        </pc:spChg>
        <pc:spChg chg="mod">
          <ac:chgData name="Dušan Jandačka" userId="d11e4a2e-c4da-4631-b346-40ebf8a9e005" providerId="ADAL" clId="{24835D12-1503-4396-A8F2-7CA4476CCC0A}" dt="2024-03-13T10:15:51.644" v="797" actId="20577"/>
          <ac:spMkLst>
            <pc:docMk/>
            <pc:sldMk cId="332866204" sldId="280"/>
            <ac:spMk id="12" creationId="{34116423-02BF-F5E8-6E07-B870C489FEE1}"/>
          </ac:spMkLst>
        </pc:spChg>
        <pc:graphicFrameChg chg="add mod">
          <ac:chgData name="Dušan Jandačka" userId="d11e4a2e-c4da-4631-b346-40ebf8a9e005" providerId="ADAL" clId="{24835D12-1503-4396-A8F2-7CA4476CCC0A}" dt="2024-03-13T10:15:23.930" v="792"/>
          <ac:graphicFrameMkLst>
            <pc:docMk/>
            <pc:sldMk cId="332866204" sldId="280"/>
            <ac:graphicFrameMk id="3" creationId="{00000000-0008-0000-0000-000005000000}"/>
          </ac:graphicFrameMkLst>
        </pc:graphicFrameChg>
        <pc:picChg chg="mod">
          <ac:chgData name="Dušan Jandačka" userId="d11e4a2e-c4da-4631-b346-40ebf8a9e005" providerId="ADAL" clId="{24835D12-1503-4396-A8F2-7CA4476CCC0A}" dt="2024-03-13T10:14:31.484" v="785" actId="1076"/>
          <ac:picMkLst>
            <pc:docMk/>
            <pc:sldMk cId="332866204" sldId="280"/>
            <ac:picMk id="7" creationId="{E44DD73E-5763-4365-77B5-0DDF52CAE456}"/>
          </ac:picMkLst>
        </pc:picChg>
        <pc:picChg chg="mod">
          <ac:chgData name="Dušan Jandačka" userId="d11e4a2e-c4da-4631-b346-40ebf8a9e005" providerId="ADAL" clId="{24835D12-1503-4396-A8F2-7CA4476CCC0A}" dt="2024-03-13T10:14:25.304" v="784" actId="1076"/>
          <ac:picMkLst>
            <pc:docMk/>
            <pc:sldMk cId="332866204" sldId="280"/>
            <ac:picMk id="9" creationId="{80750059-19B9-AC3D-13A4-08193D243BEE}"/>
          </ac:picMkLst>
        </pc:picChg>
      </pc:sldChg>
      <pc:sldChg chg="del mod">
        <pc:chgData name="Dušan Jandačka" userId="d11e4a2e-c4da-4631-b346-40ebf8a9e005" providerId="ADAL" clId="{24835D12-1503-4396-A8F2-7CA4476CCC0A}" dt="2024-03-13T10:16:06.187" v="798" actId="2696"/>
        <pc:sldMkLst>
          <pc:docMk/>
          <pc:sldMk cId="1321329906" sldId="281"/>
        </pc:sldMkLst>
      </pc:sldChg>
      <pc:sldChg chg="ord">
        <pc:chgData name="Dušan Jandačka" userId="d11e4a2e-c4da-4631-b346-40ebf8a9e005" providerId="ADAL" clId="{24835D12-1503-4396-A8F2-7CA4476CCC0A}" dt="2024-03-13T11:28:40.511" v="898"/>
        <pc:sldMkLst>
          <pc:docMk/>
          <pc:sldMk cId="3854975368" sldId="282"/>
        </pc:sldMkLst>
      </pc:sldChg>
      <pc:sldChg chg="addSp delSp modSp new mod ord setBg">
        <pc:chgData name="Dušan Jandačka" userId="d11e4a2e-c4da-4631-b346-40ebf8a9e005" providerId="ADAL" clId="{24835D12-1503-4396-A8F2-7CA4476CCC0A}" dt="2024-03-13T08:32:38.174" v="371" actId="14100"/>
        <pc:sldMkLst>
          <pc:docMk/>
          <pc:sldMk cId="425754960" sldId="283"/>
        </pc:sldMkLst>
        <pc:spChg chg="mod">
          <ac:chgData name="Dušan Jandačka" userId="d11e4a2e-c4da-4631-b346-40ebf8a9e005" providerId="ADAL" clId="{24835D12-1503-4396-A8F2-7CA4476CCC0A}" dt="2024-03-13T08:17:38.377" v="283" actId="20577"/>
          <ac:spMkLst>
            <pc:docMk/>
            <pc:sldMk cId="425754960" sldId="283"/>
            <ac:spMk id="2" creationId="{C1462EB6-A197-E39A-B351-30ED930B2575}"/>
          </ac:spMkLst>
        </pc:spChg>
        <pc:spChg chg="mod">
          <ac:chgData name="Dušan Jandačka" userId="d11e4a2e-c4da-4631-b346-40ebf8a9e005" providerId="ADAL" clId="{24835D12-1503-4396-A8F2-7CA4476CCC0A}" dt="2024-03-13T08:17:04.843" v="278" actId="26606"/>
          <ac:spMkLst>
            <pc:docMk/>
            <pc:sldMk cId="425754960" sldId="283"/>
            <ac:spMk id="3" creationId="{6284E78E-A402-BFA1-7BAC-3C6F458470D0}"/>
          </ac:spMkLst>
        </pc:spChg>
        <pc:spChg chg="del">
          <ac:chgData name="Dušan Jandačka" userId="d11e4a2e-c4da-4631-b346-40ebf8a9e005" providerId="ADAL" clId="{24835D12-1503-4396-A8F2-7CA4476CCC0A}" dt="2024-03-13T07:53:59.911" v="4" actId="478"/>
          <ac:spMkLst>
            <pc:docMk/>
            <pc:sldMk cId="425754960" sldId="283"/>
            <ac:spMk id="4" creationId="{E2EB7BC3-0BBA-3D2F-188E-B0E6A5C89A27}"/>
          </ac:spMkLst>
        </pc:spChg>
        <pc:spChg chg="mod ord">
          <ac:chgData name="Dušan Jandačka" userId="d11e4a2e-c4da-4631-b346-40ebf8a9e005" providerId="ADAL" clId="{24835D12-1503-4396-A8F2-7CA4476CCC0A}" dt="2024-03-13T08:17:04.843" v="278" actId="26606"/>
          <ac:spMkLst>
            <pc:docMk/>
            <pc:sldMk cId="425754960" sldId="283"/>
            <ac:spMk id="5" creationId="{66B4A676-070E-3B94-2312-22724947BDC9}"/>
          </ac:spMkLst>
        </pc:spChg>
        <pc:spChg chg="add mod">
          <ac:chgData name="Dušan Jandačka" userId="d11e4a2e-c4da-4631-b346-40ebf8a9e005" providerId="ADAL" clId="{24835D12-1503-4396-A8F2-7CA4476CCC0A}" dt="2024-03-13T08:32:38.174" v="371" actId="14100"/>
          <ac:spMkLst>
            <pc:docMk/>
            <pc:sldMk cId="425754960" sldId="283"/>
            <ac:spMk id="6" creationId="{60D59114-39EA-6A55-0204-4DEBE7B70AB7}"/>
          </ac:spMkLst>
        </pc:spChg>
        <pc:spChg chg="add del">
          <ac:chgData name="Dušan Jandačka" userId="d11e4a2e-c4da-4631-b346-40ebf8a9e005" providerId="ADAL" clId="{24835D12-1503-4396-A8F2-7CA4476CCC0A}" dt="2024-03-13T08:16:59.425" v="274" actId="26606"/>
          <ac:spMkLst>
            <pc:docMk/>
            <pc:sldMk cId="425754960" sldId="283"/>
            <ac:spMk id="1031" creationId="{04812C46-200A-4DEB-A05E-3ED6C68C2387}"/>
          </ac:spMkLst>
        </pc:spChg>
        <pc:spChg chg="add del">
          <ac:chgData name="Dušan Jandačka" userId="d11e4a2e-c4da-4631-b346-40ebf8a9e005" providerId="ADAL" clId="{24835D12-1503-4396-A8F2-7CA4476CCC0A}" dt="2024-03-13T08:16:59.425" v="274" actId="26606"/>
          <ac:spMkLst>
            <pc:docMk/>
            <pc:sldMk cId="425754960" sldId="283"/>
            <ac:spMk id="1033" creationId="{D1EA859B-E555-4109-94F3-6700E046E008}"/>
          </ac:spMkLst>
        </pc:spChg>
        <pc:spChg chg="add del">
          <ac:chgData name="Dušan Jandačka" userId="d11e4a2e-c4da-4631-b346-40ebf8a9e005" providerId="ADAL" clId="{24835D12-1503-4396-A8F2-7CA4476CCC0A}" dt="2024-03-13T08:17:01.675" v="276" actId="26606"/>
          <ac:spMkLst>
            <pc:docMk/>
            <pc:sldMk cId="425754960" sldId="283"/>
            <ac:spMk id="1035" creationId="{743AA782-23D1-4521-8CAD-47662984AA08}"/>
          </ac:spMkLst>
        </pc:spChg>
        <pc:spChg chg="add del">
          <ac:chgData name="Dušan Jandačka" userId="d11e4a2e-c4da-4631-b346-40ebf8a9e005" providerId="ADAL" clId="{24835D12-1503-4396-A8F2-7CA4476CCC0A}" dt="2024-03-13T08:17:01.675" v="276" actId="26606"/>
          <ac:spMkLst>
            <pc:docMk/>
            <pc:sldMk cId="425754960" sldId="283"/>
            <ac:spMk id="1036" creationId="{650D18FE-0824-4A46-B22C-A86B52E5780A}"/>
          </ac:spMkLst>
        </pc:spChg>
        <pc:picChg chg="add mod ord">
          <ac:chgData name="Dušan Jandačka" userId="d11e4a2e-c4da-4631-b346-40ebf8a9e005" providerId="ADAL" clId="{24835D12-1503-4396-A8F2-7CA4476CCC0A}" dt="2024-03-13T08:31:48.422" v="350" actId="1076"/>
          <ac:picMkLst>
            <pc:docMk/>
            <pc:sldMk cId="425754960" sldId="283"/>
            <ac:picMk id="1026" creationId="{35B24763-65EB-48FA-575A-EF90D63E7F7F}"/>
          </ac:picMkLst>
        </pc:picChg>
      </pc:sldChg>
      <pc:sldChg chg="addSp delSp modSp new mod ord">
        <pc:chgData name="Dušan Jandačka" userId="d11e4a2e-c4da-4631-b346-40ebf8a9e005" providerId="ADAL" clId="{24835D12-1503-4396-A8F2-7CA4476CCC0A}" dt="2024-03-13T09:31:03.655" v="559" actId="20577"/>
        <pc:sldMkLst>
          <pc:docMk/>
          <pc:sldMk cId="2723922272" sldId="284"/>
        </pc:sldMkLst>
        <pc:spChg chg="mod">
          <ac:chgData name="Dušan Jandačka" userId="d11e4a2e-c4da-4631-b346-40ebf8a9e005" providerId="ADAL" clId="{24835D12-1503-4396-A8F2-7CA4476CCC0A}" dt="2024-03-13T08:22:22.407" v="294" actId="20577"/>
          <ac:spMkLst>
            <pc:docMk/>
            <pc:sldMk cId="2723922272" sldId="284"/>
            <ac:spMk id="2" creationId="{C32297AE-4F1A-7B4F-E5D1-8EEDF4EBF63A}"/>
          </ac:spMkLst>
        </pc:spChg>
        <pc:spChg chg="mod">
          <ac:chgData name="Dušan Jandačka" userId="d11e4a2e-c4da-4631-b346-40ebf8a9e005" providerId="ADAL" clId="{24835D12-1503-4396-A8F2-7CA4476CCC0A}" dt="2024-03-13T09:31:03.655" v="559" actId="20577"/>
          <ac:spMkLst>
            <pc:docMk/>
            <pc:sldMk cId="2723922272" sldId="284"/>
            <ac:spMk id="3" creationId="{C34A0DFA-CA75-5069-E40E-32B7B75BA1E0}"/>
          </ac:spMkLst>
        </pc:spChg>
        <pc:spChg chg="del">
          <ac:chgData name="Dušan Jandačka" userId="d11e4a2e-c4da-4631-b346-40ebf8a9e005" providerId="ADAL" clId="{24835D12-1503-4396-A8F2-7CA4476CCC0A}" dt="2024-03-13T08:23:10.496" v="295" actId="478"/>
          <ac:spMkLst>
            <pc:docMk/>
            <pc:sldMk cId="2723922272" sldId="284"/>
            <ac:spMk id="4" creationId="{5D91FBE1-6514-0FCC-F722-D112E78E1CC0}"/>
          </ac:spMkLst>
        </pc:spChg>
        <pc:spChg chg="add mod">
          <ac:chgData name="Dušan Jandačka" userId="d11e4a2e-c4da-4631-b346-40ebf8a9e005" providerId="ADAL" clId="{24835D12-1503-4396-A8F2-7CA4476CCC0A}" dt="2024-03-13T08:32:46.302" v="373" actId="1076"/>
          <ac:spMkLst>
            <pc:docMk/>
            <pc:sldMk cId="2723922272" sldId="284"/>
            <ac:spMk id="10" creationId="{64E05C4A-3071-B908-398C-91B1406513A5}"/>
          </ac:spMkLst>
        </pc:spChg>
        <pc:spChg chg="add mod">
          <ac:chgData name="Dušan Jandačka" userId="d11e4a2e-c4da-4631-b346-40ebf8a9e005" providerId="ADAL" clId="{24835D12-1503-4396-A8F2-7CA4476CCC0A}" dt="2024-03-13T08:32:51.990" v="375" actId="1076"/>
          <ac:spMkLst>
            <pc:docMk/>
            <pc:sldMk cId="2723922272" sldId="284"/>
            <ac:spMk id="11" creationId="{777CAFB9-2997-708E-9C96-A0B26FE19D88}"/>
          </ac:spMkLst>
        </pc:spChg>
        <pc:picChg chg="add mod">
          <ac:chgData name="Dušan Jandačka" userId="d11e4a2e-c4da-4631-b346-40ebf8a9e005" providerId="ADAL" clId="{24835D12-1503-4396-A8F2-7CA4476CCC0A}" dt="2024-03-13T08:30:58.533" v="346" actId="1076"/>
          <ac:picMkLst>
            <pc:docMk/>
            <pc:sldMk cId="2723922272" sldId="284"/>
            <ac:picMk id="7" creationId="{4E866E52-939B-13A7-5BBD-A4C54D05B002}"/>
          </ac:picMkLst>
        </pc:picChg>
        <pc:picChg chg="add mod">
          <ac:chgData name="Dušan Jandačka" userId="d11e4a2e-c4da-4631-b346-40ebf8a9e005" providerId="ADAL" clId="{24835D12-1503-4396-A8F2-7CA4476CCC0A}" dt="2024-03-13T08:31:02.213" v="348" actId="1076"/>
          <ac:picMkLst>
            <pc:docMk/>
            <pc:sldMk cId="2723922272" sldId="284"/>
            <ac:picMk id="9" creationId="{1D68C0F6-77FB-2821-594D-F4630D0C8F44}"/>
          </ac:picMkLst>
        </pc:picChg>
      </pc:sldChg>
      <pc:sldChg chg="addSp delSp modSp new mod setBg">
        <pc:chgData name="Dušan Jandačka" userId="d11e4a2e-c4da-4631-b346-40ebf8a9e005" providerId="ADAL" clId="{24835D12-1503-4396-A8F2-7CA4476CCC0A}" dt="2024-03-13T12:01:04.335" v="1257" actId="1076"/>
        <pc:sldMkLst>
          <pc:docMk/>
          <pc:sldMk cId="1740322910" sldId="285"/>
        </pc:sldMkLst>
        <pc:spChg chg="mod">
          <ac:chgData name="Dušan Jandačka" userId="d11e4a2e-c4da-4631-b346-40ebf8a9e005" providerId="ADAL" clId="{24835D12-1503-4396-A8F2-7CA4476CCC0A}" dt="2024-03-13T09:36:55.100" v="631" actId="26606"/>
          <ac:spMkLst>
            <pc:docMk/>
            <pc:sldMk cId="1740322910" sldId="285"/>
            <ac:spMk id="2" creationId="{983B590E-6C6B-81D0-0916-784BA7C68747}"/>
          </ac:spMkLst>
        </pc:spChg>
        <pc:spChg chg="mod">
          <ac:chgData name="Dušan Jandačka" userId="d11e4a2e-c4da-4631-b346-40ebf8a9e005" providerId="ADAL" clId="{24835D12-1503-4396-A8F2-7CA4476CCC0A}" dt="2024-03-13T12:00:59.528" v="1256" actId="27636"/>
          <ac:spMkLst>
            <pc:docMk/>
            <pc:sldMk cId="1740322910" sldId="285"/>
            <ac:spMk id="3" creationId="{9BA72CF1-F3B0-3D2F-85E3-3261DCCE36A5}"/>
          </ac:spMkLst>
        </pc:spChg>
        <pc:spChg chg="del">
          <ac:chgData name="Dušan Jandačka" userId="d11e4a2e-c4da-4631-b346-40ebf8a9e005" providerId="ADAL" clId="{24835D12-1503-4396-A8F2-7CA4476CCC0A}" dt="2024-03-13T09:36:10.809" v="618" actId="478"/>
          <ac:spMkLst>
            <pc:docMk/>
            <pc:sldMk cId="1740322910" sldId="285"/>
            <ac:spMk id="4" creationId="{4274CE83-C1F4-97E3-C1C4-5B7137345608}"/>
          </ac:spMkLst>
        </pc:spChg>
        <pc:spChg chg="mod ord">
          <ac:chgData name="Dušan Jandačka" userId="d11e4a2e-c4da-4631-b346-40ebf8a9e005" providerId="ADAL" clId="{24835D12-1503-4396-A8F2-7CA4476CCC0A}" dt="2024-03-13T09:36:55.100" v="631" actId="26606"/>
          <ac:spMkLst>
            <pc:docMk/>
            <pc:sldMk cId="1740322910" sldId="285"/>
            <ac:spMk id="5" creationId="{D9C4DD49-4210-8A46-EA80-BBA7E82F99D0}"/>
          </ac:spMkLst>
        </pc:spChg>
        <pc:spChg chg="add mod">
          <ac:chgData name="Dušan Jandačka" userId="d11e4a2e-c4da-4631-b346-40ebf8a9e005" providerId="ADAL" clId="{24835D12-1503-4396-A8F2-7CA4476CCC0A}" dt="2024-03-13T09:38:13.776" v="636" actId="14100"/>
          <ac:spMkLst>
            <pc:docMk/>
            <pc:sldMk cId="1740322910" sldId="285"/>
            <ac:spMk id="6" creationId="{BACA8E55-7B5E-DEDB-C54C-80102B4BC521}"/>
          </ac:spMkLst>
        </pc:spChg>
        <pc:spChg chg="add del">
          <ac:chgData name="Dušan Jandačka" userId="d11e4a2e-c4da-4631-b346-40ebf8a9e005" providerId="ADAL" clId="{24835D12-1503-4396-A8F2-7CA4476CCC0A}" dt="2024-03-13T09:36:39.251" v="625" actId="26606"/>
          <ac:spMkLst>
            <pc:docMk/>
            <pc:sldMk cId="1740322910" sldId="285"/>
            <ac:spMk id="2055" creationId="{45D37F4E-DDB4-456B-97E0-9937730A039F}"/>
          </ac:spMkLst>
        </pc:spChg>
        <pc:spChg chg="add del">
          <ac:chgData name="Dušan Jandačka" userId="d11e4a2e-c4da-4631-b346-40ebf8a9e005" providerId="ADAL" clId="{24835D12-1503-4396-A8F2-7CA4476CCC0A}" dt="2024-03-13T09:36:39.251" v="625" actId="26606"/>
          <ac:spMkLst>
            <pc:docMk/>
            <pc:sldMk cId="1740322910" sldId="285"/>
            <ac:spMk id="2057" creationId="{B2DD41CD-8F47-4F56-AD12-4E2FF7696987}"/>
          </ac:spMkLst>
        </pc:spChg>
        <pc:picChg chg="add mod ord">
          <ac:chgData name="Dušan Jandačka" userId="d11e4a2e-c4da-4631-b346-40ebf8a9e005" providerId="ADAL" clId="{24835D12-1503-4396-A8F2-7CA4476CCC0A}" dt="2024-03-13T12:01:04.335" v="1257" actId="1076"/>
          <ac:picMkLst>
            <pc:docMk/>
            <pc:sldMk cId="1740322910" sldId="285"/>
            <ac:picMk id="2050" creationId="{3CBCCFC7-9CEC-58E7-81DD-D0EFF410E106}"/>
          </ac:picMkLst>
        </pc:picChg>
      </pc:sldChg>
      <pc:sldChg chg="addSp delSp modSp new mod ord setBg">
        <pc:chgData name="Dušan Jandačka" userId="d11e4a2e-c4da-4631-b346-40ebf8a9e005" providerId="ADAL" clId="{24835D12-1503-4396-A8F2-7CA4476CCC0A}" dt="2024-03-13T09:20:11.447" v="552" actId="2711"/>
        <pc:sldMkLst>
          <pc:docMk/>
          <pc:sldMk cId="3704026485" sldId="286"/>
        </pc:sldMkLst>
        <pc:spChg chg="mod">
          <ac:chgData name="Dušan Jandačka" userId="d11e4a2e-c4da-4631-b346-40ebf8a9e005" providerId="ADAL" clId="{24835D12-1503-4396-A8F2-7CA4476CCC0A}" dt="2024-03-13T09:18:39.783" v="551" actId="108"/>
          <ac:spMkLst>
            <pc:docMk/>
            <pc:sldMk cId="3704026485" sldId="286"/>
            <ac:spMk id="2" creationId="{304845F3-5772-4A12-9D56-A628DB326440}"/>
          </ac:spMkLst>
        </pc:spChg>
        <pc:spChg chg="mod">
          <ac:chgData name="Dušan Jandačka" userId="d11e4a2e-c4da-4631-b346-40ebf8a9e005" providerId="ADAL" clId="{24835D12-1503-4396-A8F2-7CA4476CCC0A}" dt="2024-03-13T09:20:11.447" v="552" actId="2711"/>
          <ac:spMkLst>
            <pc:docMk/>
            <pc:sldMk cId="3704026485" sldId="286"/>
            <ac:spMk id="3" creationId="{6F5EB53C-F304-9C79-F356-CE1307487D14}"/>
          </ac:spMkLst>
        </pc:spChg>
        <pc:spChg chg="del">
          <ac:chgData name="Dušan Jandačka" userId="d11e4a2e-c4da-4631-b346-40ebf8a9e005" providerId="ADAL" clId="{24835D12-1503-4396-A8F2-7CA4476CCC0A}" dt="2024-03-13T08:46:52.995" v="499" actId="478"/>
          <ac:spMkLst>
            <pc:docMk/>
            <pc:sldMk cId="3704026485" sldId="286"/>
            <ac:spMk id="4" creationId="{D4E8EBDD-DD55-46F2-A93E-41769A31E56E}"/>
          </ac:spMkLst>
        </pc:spChg>
        <pc:spChg chg="mod">
          <ac:chgData name="Dušan Jandačka" userId="d11e4a2e-c4da-4631-b346-40ebf8a9e005" providerId="ADAL" clId="{24835D12-1503-4396-A8F2-7CA4476CCC0A}" dt="2024-03-13T09:09:05.715" v="511" actId="26606"/>
          <ac:spMkLst>
            <pc:docMk/>
            <pc:sldMk cId="3704026485" sldId="286"/>
            <ac:spMk id="5" creationId="{7EA97D13-3F2C-753E-2331-4E641DED3362}"/>
          </ac:spMkLst>
        </pc:spChg>
        <pc:spChg chg="add del">
          <ac:chgData name="Dušan Jandačka" userId="d11e4a2e-c4da-4631-b346-40ebf8a9e005" providerId="ADAL" clId="{24835D12-1503-4396-A8F2-7CA4476CCC0A}" dt="2024-03-13T09:08:59.489" v="508" actId="26606"/>
          <ac:spMkLst>
            <pc:docMk/>
            <pc:sldMk cId="3704026485" sldId="286"/>
            <ac:spMk id="12" creationId="{04812C46-200A-4DEB-A05E-3ED6C68C2387}"/>
          </ac:spMkLst>
        </pc:spChg>
        <pc:spChg chg="add del">
          <ac:chgData name="Dušan Jandačka" userId="d11e4a2e-c4da-4631-b346-40ebf8a9e005" providerId="ADAL" clId="{24835D12-1503-4396-A8F2-7CA4476CCC0A}" dt="2024-03-13T09:08:59.489" v="508" actId="26606"/>
          <ac:spMkLst>
            <pc:docMk/>
            <pc:sldMk cId="3704026485" sldId="286"/>
            <ac:spMk id="14" creationId="{D1EA859B-E555-4109-94F3-6700E046E008}"/>
          </ac:spMkLst>
        </pc:spChg>
        <pc:spChg chg="add del">
          <ac:chgData name="Dušan Jandačka" userId="d11e4a2e-c4da-4631-b346-40ebf8a9e005" providerId="ADAL" clId="{24835D12-1503-4396-A8F2-7CA4476CCC0A}" dt="2024-03-13T09:09:05.705" v="510" actId="26606"/>
          <ac:spMkLst>
            <pc:docMk/>
            <pc:sldMk cId="3704026485" sldId="286"/>
            <ac:spMk id="16" creationId="{55D4142C-5077-457F-A6AD-3FECFDB39685}"/>
          </ac:spMkLst>
        </pc:spChg>
        <pc:spChg chg="add del">
          <ac:chgData name="Dušan Jandačka" userId="d11e4a2e-c4da-4631-b346-40ebf8a9e005" providerId="ADAL" clId="{24835D12-1503-4396-A8F2-7CA4476CCC0A}" dt="2024-03-13T09:09:05.705" v="510" actId="26606"/>
          <ac:spMkLst>
            <pc:docMk/>
            <pc:sldMk cId="3704026485" sldId="286"/>
            <ac:spMk id="17" creationId="{8FC9BE17-9A7B-462D-AE50-3D8777387304}"/>
          </ac:spMkLst>
        </pc:spChg>
        <pc:spChg chg="add del">
          <ac:chgData name="Dušan Jandačka" userId="d11e4a2e-c4da-4631-b346-40ebf8a9e005" providerId="ADAL" clId="{24835D12-1503-4396-A8F2-7CA4476CCC0A}" dt="2024-03-13T09:09:05.705" v="510" actId="26606"/>
          <ac:spMkLst>
            <pc:docMk/>
            <pc:sldMk cId="3704026485" sldId="286"/>
            <ac:spMk id="18" creationId="{7A5F0580-5EE9-419F-96EE-B6529EF6E7D0}"/>
          </ac:spMkLst>
        </pc:spChg>
        <pc:spChg chg="add del">
          <ac:chgData name="Dušan Jandačka" userId="d11e4a2e-c4da-4631-b346-40ebf8a9e005" providerId="ADAL" clId="{24835D12-1503-4396-A8F2-7CA4476CCC0A}" dt="2024-03-13T09:09:05.705" v="510" actId="26606"/>
          <ac:spMkLst>
            <pc:docMk/>
            <pc:sldMk cId="3704026485" sldId="286"/>
            <ac:spMk id="19" creationId="{3EBE8569-6AEC-4B8C-8D53-2DE337CDBA65}"/>
          </ac:spMkLst>
        </pc:spChg>
        <pc:spChg chg="add">
          <ac:chgData name="Dušan Jandačka" userId="d11e4a2e-c4da-4631-b346-40ebf8a9e005" providerId="ADAL" clId="{24835D12-1503-4396-A8F2-7CA4476CCC0A}" dt="2024-03-13T09:09:05.715" v="511" actId="26606"/>
          <ac:spMkLst>
            <pc:docMk/>
            <pc:sldMk cId="3704026485" sldId="286"/>
            <ac:spMk id="21" creationId="{04812C46-200A-4DEB-A05E-3ED6C68C2387}"/>
          </ac:spMkLst>
        </pc:spChg>
        <pc:spChg chg="add">
          <ac:chgData name="Dušan Jandačka" userId="d11e4a2e-c4da-4631-b346-40ebf8a9e005" providerId="ADAL" clId="{24835D12-1503-4396-A8F2-7CA4476CCC0A}" dt="2024-03-13T09:09:05.715" v="511" actId="26606"/>
          <ac:spMkLst>
            <pc:docMk/>
            <pc:sldMk cId="3704026485" sldId="286"/>
            <ac:spMk id="22" creationId="{D1EA859B-E555-4109-94F3-6700E046E008}"/>
          </ac:spMkLst>
        </pc:spChg>
        <pc:picChg chg="add mod ord modCrop">
          <ac:chgData name="Dušan Jandačka" userId="d11e4a2e-c4da-4631-b346-40ebf8a9e005" providerId="ADAL" clId="{24835D12-1503-4396-A8F2-7CA4476CCC0A}" dt="2024-03-13T09:09:05.715" v="511" actId="26606"/>
          <ac:picMkLst>
            <pc:docMk/>
            <pc:sldMk cId="3704026485" sldId="286"/>
            <ac:picMk id="7" creationId="{E1914116-349E-4295-A7EB-F287B703712C}"/>
          </ac:picMkLst>
        </pc:picChg>
      </pc:sldChg>
      <pc:sldChg chg="addSp delSp modSp new mod">
        <pc:chgData name="Dušan Jandačka" userId="d11e4a2e-c4da-4631-b346-40ebf8a9e005" providerId="ADAL" clId="{24835D12-1503-4396-A8F2-7CA4476CCC0A}" dt="2024-03-13T09:22:17.183" v="557" actId="1076"/>
        <pc:sldMkLst>
          <pc:docMk/>
          <pc:sldMk cId="1785104721" sldId="287"/>
        </pc:sldMkLst>
        <pc:spChg chg="del">
          <ac:chgData name="Dušan Jandačka" userId="d11e4a2e-c4da-4631-b346-40ebf8a9e005" providerId="ADAL" clId="{24835D12-1503-4396-A8F2-7CA4476CCC0A}" dt="2024-03-13T09:22:10.003" v="554" actId="478"/>
          <ac:spMkLst>
            <pc:docMk/>
            <pc:sldMk cId="1785104721" sldId="287"/>
            <ac:spMk id="3" creationId="{491ECF38-3AF1-BF31-4E62-A4E7E68111C7}"/>
          </ac:spMkLst>
        </pc:spChg>
        <pc:spChg chg="del">
          <ac:chgData name="Dušan Jandačka" userId="d11e4a2e-c4da-4631-b346-40ebf8a9e005" providerId="ADAL" clId="{24835D12-1503-4396-A8F2-7CA4476CCC0A}" dt="2024-03-13T09:22:10.734" v="555" actId="478"/>
          <ac:spMkLst>
            <pc:docMk/>
            <pc:sldMk cId="1785104721" sldId="287"/>
            <ac:spMk id="4" creationId="{00B840AC-64DF-DC54-9231-D6A51D655270}"/>
          </ac:spMkLst>
        </pc:spChg>
        <pc:picChg chg="add mod">
          <ac:chgData name="Dušan Jandačka" userId="d11e4a2e-c4da-4631-b346-40ebf8a9e005" providerId="ADAL" clId="{24835D12-1503-4396-A8F2-7CA4476CCC0A}" dt="2024-03-13T09:22:17.183" v="557" actId="1076"/>
          <ac:picMkLst>
            <pc:docMk/>
            <pc:sldMk cId="1785104721" sldId="287"/>
            <ac:picMk id="6" creationId="{BF11744A-B66D-D541-95EC-6E246FB76805}"/>
          </ac:picMkLst>
        </pc:picChg>
      </pc:sldChg>
      <pc:sldChg chg="addSp delSp modSp new mod">
        <pc:chgData name="Dušan Jandačka" userId="d11e4a2e-c4da-4631-b346-40ebf8a9e005" providerId="ADAL" clId="{24835D12-1503-4396-A8F2-7CA4476CCC0A}" dt="2024-03-13T09:52:31.551" v="652" actId="1076"/>
        <pc:sldMkLst>
          <pc:docMk/>
          <pc:sldMk cId="2991693779" sldId="288"/>
        </pc:sldMkLst>
        <pc:spChg chg="del">
          <ac:chgData name="Dušan Jandačka" userId="d11e4a2e-c4da-4631-b346-40ebf8a9e005" providerId="ADAL" clId="{24835D12-1503-4396-A8F2-7CA4476CCC0A}" dt="2024-03-13T09:52:12.777" v="646" actId="478"/>
          <ac:spMkLst>
            <pc:docMk/>
            <pc:sldMk cId="2991693779" sldId="288"/>
            <ac:spMk id="2" creationId="{F3138014-CBF5-32B7-B5B4-E5D89A3B538D}"/>
          </ac:spMkLst>
        </pc:spChg>
        <pc:spChg chg="del">
          <ac:chgData name="Dušan Jandačka" userId="d11e4a2e-c4da-4631-b346-40ebf8a9e005" providerId="ADAL" clId="{24835D12-1503-4396-A8F2-7CA4476CCC0A}" dt="2024-03-13T09:51:51.135" v="639" actId="478"/>
          <ac:spMkLst>
            <pc:docMk/>
            <pc:sldMk cId="2991693779" sldId="288"/>
            <ac:spMk id="3" creationId="{82995D33-E4EA-6F16-2A06-17EBE4CE5269}"/>
          </ac:spMkLst>
        </pc:spChg>
        <pc:spChg chg="del">
          <ac:chgData name="Dušan Jandačka" userId="d11e4a2e-c4da-4631-b346-40ebf8a9e005" providerId="ADAL" clId="{24835D12-1503-4396-A8F2-7CA4476CCC0A}" dt="2024-03-13T09:51:53.224" v="640" actId="478"/>
          <ac:spMkLst>
            <pc:docMk/>
            <pc:sldMk cId="2991693779" sldId="288"/>
            <ac:spMk id="4" creationId="{C8531435-7E8C-2858-F4D9-E8325F389DC1}"/>
          </ac:spMkLst>
        </pc:spChg>
        <pc:picChg chg="add mod">
          <ac:chgData name="Dušan Jandačka" userId="d11e4a2e-c4da-4631-b346-40ebf8a9e005" providerId="ADAL" clId="{24835D12-1503-4396-A8F2-7CA4476CCC0A}" dt="2024-03-13T09:52:31.551" v="652" actId="1076"/>
          <ac:picMkLst>
            <pc:docMk/>
            <pc:sldMk cId="2991693779" sldId="288"/>
            <ac:picMk id="7" creationId="{CB40F4BB-4F09-58C3-6DF4-8FD2DB574C42}"/>
          </ac:picMkLst>
        </pc:picChg>
      </pc:sldChg>
      <pc:sldChg chg="addSp delSp modSp new mod">
        <pc:chgData name="Dušan Jandačka" userId="d11e4a2e-c4da-4631-b346-40ebf8a9e005" providerId="ADAL" clId="{24835D12-1503-4396-A8F2-7CA4476CCC0A}" dt="2024-03-13T09:54:13.492" v="661" actId="1076"/>
        <pc:sldMkLst>
          <pc:docMk/>
          <pc:sldMk cId="795475140" sldId="289"/>
        </pc:sldMkLst>
        <pc:spChg chg="del">
          <ac:chgData name="Dušan Jandačka" userId="d11e4a2e-c4da-4631-b346-40ebf8a9e005" providerId="ADAL" clId="{24835D12-1503-4396-A8F2-7CA4476CCC0A}" dt="2024-03-13T09:53:32.722" v="656" actId="478"/>
          <ac:spMkLst>
            <pc:docMk/>
            <pc:sldMk cId="795475140" sldId="289"/>
            <ac:spMk id="2" creationId="{722249D1-F5FC-23CD-5054-BD05C482D690}"/>
          </ac:spMkLst>
        </pc:spChg>
        <pc:spChg chg="del">
          <ac:chgData name="Dušan Jandačka" userId="d11e4a2e-c4da-4631-b346-40ebf8a9e005" providerId="ADAL" clId="{24835D12-1503-4396-A8F2-7CA4476CCC0A}" dt="2024-03-13T09:53:30.025" v="654" actId="478"/>
          <ac:spMkLst>
            <pc:docMk/>
            <pc:sldMk cId="795475140" sldId="289"/>
            <ac:spMk id="3" creationId="{E3540396-7EE3-0EC2-13AD-DBD5E90B4DA5}"/>
          </ac:spMkLst>
        </pc:spChg>
        <pc:spChg chg="del">
          <ac:chgData name="Dušan Jandačka" userId="d11e4a2e-c4da-4631-b346-40ebf8a9e005" providerId="ADAL" clId="{24835D12-1503-4396-A8F2-7CA4476CCC0A}" dt="2024-03-13T09:53:31.673" v="655" actId="478"/>
          <ac:spMkLst>
            <pc:docMk/>
            <pc:sldMk cId="795475140" sldId="289"/>
            <ac:spMk id="4" creationId="{68C4FB44-DDC3-D73B-39CE-131A172600EC}"/>
          </ac:spMkLst>
        </pc:spChg>
        <pc:picChg chg="add mod">
          <ac:chgData name="Dušan Jandačka" userId="d11e4a2e-c4da-4631-b346-40ebf8a9e005" providerId="ADAL" clId="{24835D12-1503-4396-A8F2-7CA4476CCC0A}" dt="2024-03-13T09:54:13.492" v="661" actId="1076"/>
          <ac:picMkLst>
            <pc:docMk/>
            <pc:sldMk cId="795475140" sldId="289"/>
            <ac:picMk id="7" creationId="{886D2299-F48B-B9D3-35CD-0C3C42D799D0}"/>
          </ac:picMkLst>
        </pc:picChg>
      </pc:sldChg>
      <pc:sldChg chg="addSp delSp modSp new mod ord">
        <pc:chgData name="Dušan Jandačka" userId="d11e4a2e-c4da-4631-b346-40ebf8a9e005" providerId="ADAL" clId="{24835D12-1503-4396-A8F2-7CA4476CCC0A}" dt="2024-03-13T11:28:38.071" v="896"/>
        <pc:sldMkLst>
          <pc:docMk/>
          <pc:sldMk cId="1539178016" sldId="290"/>
        </pc:sldMkLst>
        <pc:spChg chg="mod">
          <ac:chgData name="Dušan Jandačka" userId="d11e4a2e-c4da-4631-b346-40ebf8a9e005" providerId="ADAL" clId="{24835D12-1503-4396-A8F2-7CA4476CCC0A}" dt="2024-03-13T11:25:21.848" v="881" actId="20577"/>
          <ac:spMkLst>
            <pc:docMk/>
            <pc:sldMk cId="1539178016" sldId="290"/>
            <ac:spMk id="2" creationId="{55A5F494-DA43-B9D7-EC30-E5F7E4D6D165}"/>
          </ac:spMkLst>
        </pc:spChg>
        <pc:spChg chg="del">
          <ac:chgData name="Dušan Jandačka" userId="d11e4a2e-c4da-4631-b346-40ebf8a9e005" providerId="ADAL" clId="{24835D12-1503-4396-A8F2-7CA4476CCC0A}" dt="2024-03-13T11:25:32.753" v="883" actId="478"/>
          <ac:spMkLst>
            <pc:docMk/>
            <pc:sldMk cId="1539178016" sldId="290"/>
            <ac:spMk id="3" creationId="{D22F2D61-E88B-19CC-DC54-761BABF20DD7}"/>
          </ac:spMkLst>
        </pc:spChg>
        <pc:spChg chg="del">
          <ac:chgData name="Dušan Jandačka" userId="d11e4a2e-c4da-4631-b346-40ebf8a9e005" providerId="ADAL" clId="{24835D12-1503-4396-A8F2-7CA4476CCC0A}" dt="2024-03-13T11:25:30.986" v="882" actId="478"/>
          <ac:spMkLst>
            <pc:docMk/>
            <pc:sldMk cId="1539178016" sldId="290"/>
            <ac:spMk id="4" creationId="{CCFA007F-45D3-34E2-BB2F-8825D04A8ACA}"/>
          </ac:spMkLst>
        </pc:spChg>
        <pc:spChg chg="add mod">
          <ac:chgData name="Dušan Jandačka" userId="d11e4a2e-c4da-4631-b346-40ebf8a9e005" providerId="ADAL" clId="{24835D12-1503-4396-A8F2-7CA4476CCC0A}" dt="2024-03-13T11:28:18.251" v="894" actId="20577"/>
          <ac:spMkLst>
            <pc:docMk/>
            <pc:sldMk cId="1539178016" sldId="290"/>
            <ac:spMk id="9" creationId="{3EC34FA4-C789-6FAE-A95A-0A354632CD63}"/>
          </ac:spMkLst>
        </pc:spChg>
        <pc:picChg chg="add mod">
          <ac:chgData name="Dušan Jandačka" userId="d11e4a2e-c4da-4631-b346-40ebf8a9e005" providerId="ADAL" clId="{24835D12-1503-4396-A8F2-7CA4476CCC0A}" dt="2024-03-13T11:27:31.140" v="888" actId="1076"/>
          <ac:picMkLst>
            <pc:docMk/>
            <pc:sldMk cId="1539178016" sldId="290"/>
            <ac:picMk id="7" creationId="{EE4D5612-567E-E724-06C2-88FD0B1F7411}"/>
          </ac:picMkLst>
        </pc:picChg>
      </pc:sldChg>
      <pc:sldChg chg="addSp delSp modSp new mod">
        <pc:chgData name="Dušan Jandačka" userId="d11e4a2e-c4da-4631-b346-40ebf8a9e005" providerId="ADAL" clId="{24835D12-1503-4396-A8F2-7CA4476CCC0A}" dt="2024-03-13T11:58:45.526" v="1249" actId="14100"/>
        <pc:sldMkLst>
          <pc:docMk/>
          <pc:sldMk cId="3821708189" sldId="291"/>
        </pc:sldMkLst>
        <pc:spChg chg="mod">
          <ac:chgData name="Dušan Jandačka" userId="d11e4a2e-c4da-4631-b346-40ebf8a9e005" providerId="ADAL" clId="{24835D12-1503-4396-A8F2-7CA4476CCC0A}" dt="2024-03-13T11:29:18.494" v="1000" actId="20577"/>
          <ac:spMkLst>
            <pc:docMk/>
            <pc:sldMk cId="3821708189" sldId="291"/>
            <ac:spMk id="2" creationId="{CC159482-0CD8-9315-BEBD-0E6521C2ED04}"/>
          </ac:spMkLst>
        </pc:spChg>
        <pc:spChg chg="del">
          <ac:chgData name="Dušan Jandačka" userId="d11e4a2e-c4da-4631-b346-40ebf8a9e005" providerId="ADAL" clId="{24835D12-1503-4396-A8F2-7CA4476CCC0A}" dt="2024-03-13T11:44:03.050" v="1168" actId="478"/>
          <ac:spMkLst>
            <pc:docMk/>
            <pc:sldMk cId="3821708189" sldId="291"/>
            <ac:spMk id="3" creationId="{84FE24E3-FC47-6834-5AB9-CD6A96FA9EFD}"/>
          </ac:spMkLst>
        </pc:spChg>
        <pc:spChg chg="del">
          <ac:chgData name="Dušan Jandačka" userId="d11e4a2e-c4da-4631-b346-40ebf8a9e005" providerId="ADAL" clId="{24835D12-1503-4396-A8F2-7CA4476CCC0A}" dt="2024-03-13T11:44:04.260" v="1169" actId="478"/>
          <ac:spMkLst>
            <pc:docMk/>
            <pc:sldMk cId="3821708189" sldId="291"/>
            <ac:spMk id="4" creationId="{C65D4CBE-E32D-FE6C-CE5D-45450EFC3950}"/>
          </ac:spMkLst>
        </pc:spChg>
        <pc:spChg chg="add mod">
          <ac:chgData name="Dušan Jandačka" userId="d11e4a2e-c4da-4631-b346-40ebf8a9e005" providerId="ADAL" clId="{24835D12-1503-4396-A8F2-7CA4476CCC0A}" dt="2024-03-13T11:53:32.113" v="1184" actId="1076"/>
          <ac:spMkLst>
            <pc:docMk/>
            <pc:sldMk cId="3821708189" sldId="291"/>
            <ac:spMk id="7" creationId="{B15D1B00-2FE8-A1AF-1A05-8E508121B5B9}"/>
          </ac:spMkLst>
        </pc:spChg>
        <pc:spChg chg="add del mod">
          <ac:chgData name="Dušan Jandačka" userId="d11e4a2e-c4da-4631-b346-40ebf8a9e005" providerId="ADAL" clId="{24835D12-1503-4396-A8F2-7CA4476CCC0A}" dt="2024-03-13T11:56:05.332" v="1201" actId="478"/>
          <ac:spMkLst>
            <pc:docMk/>
            <pc:sldMk cId="3821708189" sldId="291"/>
            <ac:spMk id="9" creationId="{0DA64B15-499B-5D10-FE59-CDFF2CE5201E}"/>
          </ac:spMkLst>
        </pc:spChg>
        <pc:spChg chg="add mod">
          <ac:chgData name="Dušan Jandačka" userId="d11e4a2e-c4da-4631-b346-40ebf8a9e005" providerId="ADAL" clId="{24835D12-1503-4396-A8F2-7CA4476CCC0A}" dt="2024-03-13T11:58:40.437" v="1247" actId="1076"/>
          <ac:spMkLst>
            <pc:docMk/>
            <pc:sldMk cId="3821708189" sldId="291"/>
            <ac:spMk id="11" creationId="{37E3B53E-F8A2-3409-004E-8FCAF276A322}"/>
          </ac:spMkLst>
        </pc:spChg>
        <pc:picChg chg="add mod">
          <ac:chgData name="Dušan Jandačka" userId="d11e4a2e-c4da-4631-b346-40ebf8a9e005" providerId="ADAL" clId="{24835D12-1503-4396-A8F2-7CA4476CCC0A}" dt="2024-03-13T11:58:45.526" v="1249" actId="14100"/>
          <ac:picMkLst>
            <pc:docMk/>
            <pc:sldMk cId="3821708189" sldId="291"/>
            <ac:picMk id="5122" creationId="{891598A6-A34A-FEAB-9469-6AF1F8391779}"/>
          </ac:picMkLst>
        </pc:picChg>
      </pc:sldChg>
      <pc:sldChg chg="addSp delSp modSp new mod setBg">
        <pc:chgData name="Dušan Jandačka" userId="d11e4a2e-c4da-4631-b346-40ebf8a9e005" providerId="ADAL" clId="{24835D12-1503-4396-A8F2-7CA4476CCC0A}" dt="2024-03-13T11:37:24.415" v="1167" actId="1076"/>
        <pc:sldMkLst>
          <pc:docMk/>
          <pc:sldMk cId="2824921754" sldId="292"/>
        </pc:sldMkLst>
        <pc:spChg chg="mod ord">
          <ac:chgData name="Dušan Jandačka" userId="d11e4a2e-c4da-4631-b346-40ebf8a9e005" providerId="ADAL" clId="{24835D12-1503-4396-A8F2-7CA4476CCC0A}" dt="2024-03-13T11:35:22.310" v="1149" actId="20577"/>
          <ac:spMkLst>
            <pc:docMk/>
            <pc:sldMk cId="2824921754" sldId="292"/>
            <ac:spMk id="2" creationId="{6E2E3CBC-13D8-D7E5-79A4-D22333D867DB}"/>
          </ac:spMkLst>
        </pc:spChg>
        <pc:spChg chg="del">
          <ac:chgData name="Dušan Jandačka" userId="d11e4a2e-c4da-4631-b346-40ebf8a9e005" providerId="ADAL" clId="{24835D12-1503-4396-A8F2-7CA4476CCC0A}" dt="2024-03-13T11:29:53.740" v="1002" actId="478"/>
          <ac:spMkLst>
            <pc:docMk/>
            <pc:sldMk cId="2824921754" sldId="292"/>
            <ac:spMk id="3" creationId="{5AF01923-78D6-5B4B-6E82-EFB1933CBA87}"/>
          </ac:spMkLst>
        </pc:spChg>
        <pc:spChg chg="del">
          <ac:chgData name="Dušan Jandačka" userId="d11e4a2e-c4da-4631-b346-40ebf8a9e005" providerId="ADAL" clId="{24835D12-1503-4396-A8F2-7CA4476CCC0A}" dt="2024-03-13T11:29:55.511" v="1003" actId="478"/>
          <ac:spMkLst>
            <pc:docMk/>
            <pc:sldMk cId="2824921754" sldId="292"/>
            <ac:spMk id="4" creationId="{9FE8D480-4278-4BE8-6C32-15022B0BC58F}"/>
          </ac:spMkLst>
        </pc:spChg>
        <pc:spChg chg="mod ord">
          <ac:chgData name="Dušan Jandačka" userId="d11e4a2e-c4da-4631-b346-40ebf8a9e005" providerId="ADAL" clId="{24835D12-1503-4396-A8F2-7CA4476CCC0A}" dt="2024-03-13T11:34:35.508" v="1142" actId="26606"/>
          <ac:spMkLst>
            <pc:docMk/>
            <pc:sldMk cId="2824921754" sldId="292"/>
            <ac:spMk id="5" creationId="{B2A40B15-A464-9A2E-B89B-D0E64CBF1179}"/>
          </ac:spMkLst>
        </pc:spChg>
        <pc:spChg chg="add del">
          <ac:chgData name="Dušan Jandačka" userId="d11e4a2e-c4da-4631-b346-40ebf8a9e005" providerId="ADAL" clId="{24835D12-1503-4396-A8F2-7CA4476CCC0A}" dt="2024-03-13T11:34:26.401" v="1138" actId="26606"/>
          <ac:spMkLst>
            <pc:docMk/>
            <pc:sldMk cId="2824921754" sldId="292"/>
            <ac:spMk id="16" creationId="{4845A0EE-C4C8-4AE1-B3C6-1261368AC036}"/>
          </ac:spMkLst>
        </pc:spChg>
        <pc:spChg chg="add del">
          <ac:chgData name="Dušan Jandačka" userId="d11e4a2e-c4da-4631-b346-40ebf8a9e005" providerId="ADAL" clId="{24835D12-1503-4396-A8F2-7CA4476CCC0A}" dt="2024-03-13T11:34:32.078" v="1140" actId="26606"/>
          <ac:spMkLst>
            <pc:docMk/>
            <pc:sldMk cId="2824921754" sldId="292"/>
            <ac:spMk id="18" creationId="{6A6EF10E-DF41-4BD3-8EB4-6F646531DC26}"/>
          </ac:spMkLst>
        </pc:spChg>
        <pc:spChg chg="add del">
          <ac:chgData name="Dušan Jandačka" userId="d11e4a2e-c4da-4631-b346-40ebf8a9e005" providerId="ADAL" clId="{24835D12-1503-4396-A8F2-7CA4476CCC0A}" dt="2024-03-13T11:34:32.078" v="1140" actId="26606"/>
          <ac:spMkLst>
            <pc:docMk/>
            <pc:sldMk cId="2824921754" sldId="292"/>
            <ac:spMk id="19" creationId="{0A597D97-203B-498B-95D3-E90DC961039F}"/>
          </ac:spMkLst>
        </pc:spChg>
        <pc:spChg chg="add del">
          <ac:chgData name="Dušan Jandačka" userId="d11e4a2e-c4da-4631-b346-40ebf8a9e005" providerId="ADAL" clId="{24835D12-1503-4396-A8F2-7CA4476CCC0A}" dt="2024-03-13T11:34:35.508" v="1142" actId="26606"/>
          <ac:spMkLst>
            <pc:docMk/>
            <pc:sldMk cId="2824921754" sldId="292"/>
            <ac:spMk id="21" creationId="{4845A0EE-C4C8-4AE1-B3C6-1261368AC036}"/>
          </ac:spMkLst>
        </pc:spChg>
        <pc:graphicFrameChg chg="add mod">
          <ac:chgData name="Dušan Jandačka" userId="d11e4a2e-c4da-4631-b346-40ebf8a9e005" providerId="ADAL" clId="{24835D12-1503-4396-A8F2-7CA4476CCC0A}" dt="2024-03-13T11:35:36.403" v="1150"/>
          <ac:graphicFrameMkLst>
            <pc:docMk/>
            <pc:sldMk cId="2824921754" sldId="292"/>
            <ac:graphicFrameMk id="12" creationId="{34607795-5D13-579A-3550-3911F722FDD9}"/>
          </ac:graphicFrameMkLst>
        </pc:graphicFrameChg>
        <pc:graphicFrameChg chg="add mod modGraphic">
          <ac:chgData name="Dušan Jandačka" userId="d11e4a2e-c4da-4631-b346-40ebf8a9e005" providerId="ADAL" clId="{24835D12-1503-4396-A8F2-7CA4476CCC0A}" dt="2024-03-13T11:36:09.041" v="1156" actId="207"/>
          <ac:graphicFrameMkLst>
            <pc:docMk/>
            <pc:sldMk cId="2824921754" sldId="292"/>
            <ac:graphicFrameMk id="13" creationId="{517D87BB-1EB2-A6EE-770C-D3EB1970954A}"/>
          </ac:graphicFrameMkLst>
        </pc:graphicFrameChg>
        <pc:graphicFrameChg chg="add mod">
          <ac:chgData name="Dušan Jandačka" userId="d11e4a2e-c4da-4631-b346-40ebf8a9e005" providerId="ADAL" clId="{24835D12-1503-4396-A8F2-7CA4476CCC0A}" dt="2024-03-13T11:36:17.940" v="1157"/>
          <ac:graphicFrameMkLst>
            <pc:docMk/>
            <pc:sldMk cId="2824921754" sldId="292"/>
            <ac:graphicFrameMk id="14" creationId="{337B049F-0033-60EF-F361-79220E1B362A}"/>
          </ac:graphicFrameMkLst>
        </pc:graphicFrameChg>
        <pc:graphicFrameChg chg="add mod modGraphic">
          <ac:chgData name="Dušan Jandačka" userId="d11e4a2e-c4da-4631-b346-40ebf8a9e005" providerId="ADAL" clId="{24835D12-1503-4396-A8F2-7CA4476CCC0A}" dt="2024-03-13T11:37:15.565" v="1166" actId="14100"/>
          <ac:graphicFrameMkLst>
            <pc:docMk/>
            <pc:sldMk cId="2824921754" sldId="292"/>
            <ac:graphicFrameMk id="15" creationId="{56C23988-07E6-1AE8-5D97-8C4108A34CF7}"/>
          </ac:graphicFrameMkLst>
        </pc:graphicFrameChg>
        <pc:picChg chg="add del mod">
          <ac:chgData name="Dušan Jandačka" userId="d11e4a2e-c4da-4631-b346-40ebf8a9e005" providerId="ADAL" clId="{24835D12-1503-4396-A8F2-7CA4476CCC0A}" dt="2024-03-13T11:31:01.655" v="1011" actId="478"/>
          <ac:picMkLst>
            <pc:docMk/>
            <pc:sldMk cId="2824921754" sldId="292"/>
            <ac:picMk id="7" creationId="{21A93ED2-4D5C-43E9-5D0E-4192C3817BE6}"/>
          </ac:picMkLst>
        </pc:picChg>
        <pc:picChg chg="add mod ord">
          <ac:chgData name="Dušan Jandačka" userId="d11e4a2e-c4da-4631-b346-40ebf8a9e005" providerId="ADAL" clId="{24835D12-1503-4396-A8F2-7CA4476CCC0A}" dt="2024-03-13T11:37:09.596" v="1164" actId="1076"/>
          <ac:picMkLst>
            <pc:docMk/>
            <pc:sldMk cId="2824921754" sldId="292"/>
            <ac:picMk id="9" creationId="{629D2A22-2A1F-2273-F60F-90E3DDF2BD0D}"/>
          </ac:picMkLst>
        </pc:picChg>
        <pc:picChg chg="add mod ord">
          <ac:chgData name="Dušan Jandačka" userId="d11e4a2e-c4da-4631-b346-40ebf8a9e005" providerId="ADAL" clId="{24835D12-1503-4396-A8F2-7CA4476CCC0A}" dt="2024-03-13T11:37:24.415" v="1167" actId="1076"/>
          <ac:picMkLst>
            <pc:docMk/>
            <pc:sldMk cId="2824921754" sldId="292"/>
            <ac:picMk id="11" creationId="{F838F7B0-ABD0-7879-8AF5-244E1483E414}"/>
          </ac:picMkLst>
        </pc:picChg>
      </pc:sldChg>
    </pc:docChg>
  </pc:docChgLst>
  <pc:docChgLst>
    <pc:chgData name="Dušan Jandačka" userId="d11e4a2e-c4da-4631-b346-40ebf8a9e005" providerId="ADAL" clId="{0F05FAA6-4498-4B7A-B536-510C4D7201A0}"/>
    <pc:docChg chg="undo custSel modSld">
      <pc:chgData name="Dušan Jandačka" userId="d11e4a2e-c4da-4631-b346-40ebf8a9e005" providerId="ADAL" clId="{0F05FAA6-4498-4B7A-B536-510C4D7201A0}" dt="2024-03-13T14:32:27.046" v="183" actId="20577"/>
      <pc:docMkLst>
        <pc:docMk/>
      </pc:docMkLst>
      <pc:sldChg chg="addSp modSp mod">
        <pc:chgData name="Dušan Jandačka" userId="d11e4a2e-c4da-4631-b346-40ebf8a9e005" providerId="ADAL" clId="{0F05FAA6-4498-4B7A-B536-510C4D7201A0}" dt="2024-03-13T14:32:27.046" v="183" actId="20577"/>
        <pc:sldMkLst>
          <pc:docMk/>
          <pc:sldMk cId="2920446316" sldId="256"/>
        </pc:sldMkLst>
        <pc:spChg chg="mod">
          <ac:chgData name="Dušan Jandačka" userId="d11e4a2e-c4da-4631-b346-40ebf8a9e005" providerId="ADAL" clId="{0F05FAA6-4498-4B7A-B536-510C4D7201A0}" dt="2024-03-13T14:31:00.948" v="173" actId="1076"/>
          <ac:spMkLst>
            <pc:docMk/>
            <pc:sldMk cId="2920446316" sldId="256"/>
            <ac:spMk id="2" creationId="{00000000-0000-0000-0000-000000000000}"/>
          </ac:spMkLst>
        </pc:spChg>
        <pc:spChg chg="add mod">
          <ac:chgData name="Dušan Jandačka" userId="d11e4a2e-c4da-4631-b346-40ebf8a9e005" providerId="ADAL" clId="{0F05FAA6-4498-4B7A-B536-510C4D7201A0}" dt="2024-03-13T14:32:27.046" v="183" actId="20577"/>
          <ac:spMkLst>
            <pc:docMk/>
            <pc:sldMk cId="2920446316" sldId="256"/>
            <ac:spMk id="4" creationId="{1A47796C-D99C-39D2-2B57-862474B4C51A}"/>
          </ac:spMkLst>
        </pc:spChg>
        <pc:spChg chg="mod">
          <ac:chgData name="Dušan Jandačka" userId="d11e4a2e-c4da-4631-b346-40ebf8a9e005" providerId="ADAL" clId="{0F05FAA6-4498-4B7A-B536-510C4D7201A0}" dt="2024-03-13T14:31:57.610" v="178" actId="122"/>
          <ac:spMkLst>
            <pc:docMk/>
            <pc:sldMk cId="2920446316" sldId="256"/>
            <ac:spMk id="7" creationId="{00000000-0000-0000-0000-000000000000}"/>
          </ac:spMkLst>
        </pc:spChg>
      </pc:sldChg>
      <pc:sldChg chg="addSp modSp mod">
        <pc:chgData name="Dušan Jandačka" userId="d11e4a2e-c4da-4631-b346-40ebf8a9e005" providerId="ADAL" clId="{0F05FAA6-4498-4B7A-B536-510C4D7201A0}" dt="2024-03-13T14:08:44.305" v="110" actId="1076"/>
        <pc:sldMkLst>
          <pc:docMk/>
          <pc:sldMk cId="106077782" sldId="262"/>
        </pc:sldMkLst>
        <pc:spChg chg="mod">
          <ac:chgData name="Dušan Jandačka" userId="d11e4a2e-c4da-4631-b346-40ebf8a9e005" providerId="ADAL" clId="{0F05FAA6-4498-4B7A-B536-510C4D7201A0}" dt="2024-03-13T14:08:44.305" v="110" actId="1076"/>
          <ac:spMkLst>
            <pc:docMk/>
            <pc:sldMk cId="106077782" sldId="262"/>
            <ac:spMk id="10" creationId="{00000000-0000-0000-0000-000000000000}"/>
          </ac:spMkLst>
        </pc:spChg>
        <pc:picChg chg="add mod ord">
          <ac:chgData name="Dušan Jandačka" userId="d11e4a2e-c4da-4631-b346-40ebf8a9e005" providerId="ADAL" clId="{0F05FAA6-4498-4B7A-B536-510C4D7201A0}" dt="2024-03-13T14:08:29.050" v="107" actId="167"/>
          <ac:picMkLst>
            <pc:docMk/>
            <pc:sldMk cId="106077782" sldId="262"/>
            <ac:picMk id="4" creationId="{ED5E0CB3-0B65-EFF1-A41D-5805CAF66BD9}"/>
          </ac:picMkLst>
        </pc:picChg>
      </pc:sldChg>
      <pc:sldChg chg="modSp mod">
        <pc:chgData name="Dušan Jandačka" userId="d11e4a2e-c4da-4631-b346-40ebf8a9e005" providerId="ADAL" clId="{0F05FAA6-4498-4B7A-B536-510C4D7201A0}" dt="2024-03-13T14:03:36.745" v="96" actId="20577"/>
        <pc:sldMkLst>
          <pc:docMk/>
          <pc:sldMk cId="1785104721" sldId="287"/>
        </pc:sldMkLst>
        <pc:spChg chg="mod">
          <ac:chgData name="Dušan Jandačka" userId="d11e4a2e-c4da-4631-b346-40ebf8a9e005" providerId="ADAL" clId="{0F05FAA6-4498-4B7A-B536-510C4D7201A0}" dt="2024-03-13T14:03:36.745" v="96" actId="20577"/>
          <ac:spMkLst>
            <pc:docMk/>
            <pc:sldMk cId="1785104721" sldId="287"/>
            <ac:spMk id="2" creationId="{3AC1F4D8-9FA3-C980-2822-89743BCB1675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1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zilinskauniverzita-my.sharepoint.com/personal/jandacka2_uniza_sk/Documents/Pr&#225;ca/Publik&#225;cie/2024/Karent_23_1_Marek/Vyhodnotenie_7%20dn&#237;_new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346478314781515"/>
          <c:y val="0.19638879375493556"/>
          <c:w val="0.70650339237505078"/>
          <c:h val="0.7133018023245392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Hárok1!$B$1</c:f>
              <c:strCache>
                <c:ptCount val="1"/>
                <c:pt idx="0">
                  <c:v>Rad 1</c:v>
                </c:pt>
              </c:strCache>
            </c:strRef>
          </c:tx>
          <c:spPr>
            <a:solidFill>
              <a:srgbClr val="002D72"/>
            </a:solidFill>
            <a:ln>
              <a:noFill/>
            </a:ln>
            <a:effectLst/>
          </c:spPr>
          <c:invertIfNegative val="0"/>
          <c:cat>
            <c:strRef>
              <c:f>Hárok1!$A$2:$A$5</c:f>
              <c:strCache>
                <c:ptCount val="4"/>
                <c:pt idx="0">
                  <c:v>Kategória 1</c:v>
                </c:pt>
                <c:pt idx="1">
                  <c:v>Kategória 2</c:v>
                </c:pt>
                <c:pt idx="2">
                  <c:v>Kategória 3</c:v>
                </c:pt>
                <c:pt idx="3">
                  <c:v>Kategória 4</c:v>
                </c:pt>
              </c:strCache>
            </c:strRef>
          </c:cat>
          <c:val>
            <c:numRef>
              <c:f>Hárok1!$B$2:$B$5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97-4CA5-BF92-EEA9CD7D7676}"/>
            </c:ext>
          </c:extLst>
        </c:ser>
        <c:ser>
          <c:idx val="1"/>
          <c:order val="1"/>
          <c:tx>
            <c:strRef>
              <c:f>Hárok1!$C$1</c:f>
              <c:strCache>
                <c:ptCount val="1"/>
                <c:pt idx="0">
                  <c:v>Rad 2</c:v>
                </c:pt>
              </c:strCache>
            </c:strRef>
          </c:tx>
          <c:spPr>
            <a:solidFill>
              <a:srgbClr val="A1A5C8"/>
            </a:solidFill>
            <a:ln>
              <a:noFill/>
            </a:ln>
            <a:effectLst/>
          </c:spPr>
          <c:invertIfNegative val="0"/>
          <c:cat>
            <c:strRef>
              <c:f>Hárok1!$A$2:$A$5</c:f>
              <c:strCache>
                <c:ptCount val="4"/>
                <c:pt idx="0">
                  <c:v>Kategória 1</c:v>
                </c:pt>
                <c:pt idx="1">
                  <c:v>Kategória 2</c:v>
                </c:pt>
                <c:pt idx="2">
                  <c:v>Kategória 3</c:v>
                </c:pt>
                <c:pt idx="3">
                  <c:v>Kategória 4</c:v>
                </c:pt>
              </c:strCache>
            </c:strRef>
          </c:cat>
          <c:val>
            <c:numRef>
              <c:f>Hárok1!$C$2:$C$5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97-4CA5-BF92-EEA9CD7D7676}"/>
            </c:ext>
          </c:extLst>
        </c:ser>
        <c:ser>
          <c:idx val="2"/>
          <c:order val="2"/>
          <c:tx>
            <c:strRef>
              <c:f>Hárok1!$D$1</c:f>
              <c:strCache>
                <c:ptCount val="1"/>
                <c:pt idx="0">
                  <c:v>Rad 3</c:v>
                </c:pt>
              </c:strCache>
            </c:strRef>
          </c:tx>
          <c:spPr>
            <a:solidFill>
              <a:srgbClr val="3E5698"/>
            </a:solidFill>
            <a:ln>
              <a:noFill/>
            </a:ln>
            <a:effectLst/>
          </c:spPr>
          <c:invertIfNegative val="0"/>
          <c:cat>
            <c:strRef>
              <c:f>Hárok1!$A$2:$A$5</c:f>
              <c:strCache>
                <c:ptCount val="4"/>
                <c:pt idx="0">
                  <c:v>Kategória 1</c:v>
                </c:pt>
                <c:pt idx="1">
                  <c:v>Kategória 2</c:v>
                </c:pt>
                <c:pt idx="2">
                  <c:v>Kategória 3</c:v>
                </c:pt>
                <c:pt idx="3">
                  <c:v>Kategória 4</c:v>
                </c:pt>
              </c:strCache>
            </c:strRef>
          </c:cat>
          <c:val>
            <c:numRef>
              <c:f>Hárok1!$D$2:$D$5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97-4CA5-BF92-EEA9CD7D76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overlap val="-13"/>
        <c:axId val="2053996144"/>
        <c:axId val="2053996560"/>
      </c:barChart>
      <c:catAx>
        <c:axId val="20539961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0"/>
          <a:lstStyle/>
          <a:p>
            <a:pPr>
              <a:defRPr sz="1197" b="0" i="0" u="none" strike="noStrike" kern="1200" baseline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2053996560"/>
        <c:crosses val="autoZero"/>
        <c:auto val="1"/>
        <c:lblAlgn val="ctr"/>
        <c:lblOffset val="100"/>
        <c:noMultiLvlLbl val="0"/>
      </c:catAx>
      <c:valAx>
        <c:axId val="20539965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2053996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7.5403180359500971E-4"/>
          <c:w val="8.1184373015847133E-2"/>
          <c:h val="0.193134198587305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>
            <a:defRPr sz="1350" b="0" i="0" u="none" strike="noStrike" kern="1200" baseline="0">
              <a:solidFill>
                <a:srgbClr val="777777"/>
              </a:solidFill>
              <a:latin typeface="Arial" panose="020B0604020202020204" pitchFamily="34" charset="0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5"/>
          <c:order val="3"/>
          <c:tx>
            <c:strRef>
              <c:f>Hárok2!$K$1</c:f>
              <c:strCache>
                <c:ptCount val="1"/>
                <c:pt idx="0">
                  <c:v>TEMP [°C]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multiLvlStrRef>
              <c:f>Hárok2!$A$2:$B$48</c:f>
              <c:multiLvlStrCache>
                <c:ptCount val="47"/>
                <c:lvl>
                  <c:pt idx="0">
                    <c:v>14/11/2017</c:v>
                  </c:pt>
                  <c:pt idx="1">
                    <c:v>15/11/2017</c:v>
                  </c:pt>
                  <c:pt idx="2">
                    <c:v>16/11/2017</c:v>
                  </c:pt>
                  <c:pt idx="3">
                    <c:v>17/11/2017</c:v>
                  </c:pt>
                  <c:pt idx="4">
                    <c:v>18/11/2017</c:v>
                  </c:pt>
                  <c:pt idx="5">
                    <c:v>19/11/2017</c:v>
                  </c:pt>
                  <c:pt idx="6">
                    <c:v>20/11/2017</c:v>
                  </c:pt>
                  <c:pt idx="8">
                    <c:v>22/02/2018</c:v>
                  </c:pt>
                  <c:pt idx="9">
                    <c:v>23/02/2018</c:v>
                  </c:pt>
                  <c:pt idx="10">
                    <c:v>24/02/2018</c:v>
                  </c:pt>
                  <c:pt idx="11">
                    <c:v>25/02/2018</c:v>
                  </c:pt>
                  <c:pt idx="12">
                    <c:v>26/02/2018</c:v>
                  </c:pt>
                  <c:pt idx="13">
                    <c:v>27/02/2018</c:v>
                  </c:pt>
                  <c:pt idx="14">
                    <c:v>28/02/2018</c:v>
                  </c:pt>
                  <c:pt idx="16">
                    <c:v>01/03/2018</c:v>
                  </c:pt>
                  <c:pt idx="17">
                    <c:v>02/03/2018</c:v>
                  </c:pt>
                  <c:pt idx="18">
                    <c:v>03/03/2018</c:v>
                  </c:pt>
                  <c:pt idx="19">
                    <c:v>04/03/2018</c:v>
                  </c:pt>
                  <c:pt idx="20">
                    <c:v>05/03/2018</c:v>
                  </c:pt>
                  <c:pt idx="21">
                    <c:v>06/03/2018</c:v>
                  </c:pt>
                  <c:pt idx="22">
                    <c:v>07/03/2018</c:v>
                  </c:pt>
                  <c:pt idx="24">
                    <c:v>19/04/2018</c:v>
                  </c:pt>
                  <c:pt idx="25">
                    <c:v>20/04/2018</c:v>
                  </c:pt>
                  <c:pt idx="26">
                    <c:v>21/04/2018</c:v>
                  </c:pt>
                  <c:pt idx="27">
                    <c:v>22/04/2018</c:v>
                  </c:pt>
                  <c:pt idx="28">
                    <c:v>23/04/2018</c:v>
                  </c:pt>
                  <c:pt idx="29">
                    <c:v>24/04/2018</c:v>
                  </c:pt>
                  <c:pt idx="30">
                    <c:v>25/04/2018</c:v>
                  </c:pt>
                  <c:pt idx="32">
                    <c:v>09/05/2018</c:v>
                  </c:pt>
                  <c:pt idx="33">
                    <c:v>10/05/2018</c:v>
                  </c:pt>
                  <c:pt idx="34">
                    <c:v>11/05/2018</c:v>
                  </c:pt>
                  <c:pt idx="35">
                    <c:v>12/05/2018</c:v>
                  </c:pt>
                  <c:pt idx="36">
                    <c:v>13/05/2018</c:v>
                  </c:pt>
                  <c:pt idx="37">
                    <c:v>14/05/2018</c:v>
                  </c:pt>
                  <c:pt idx="38">
                    <c:v>15/05/2018</c:v>
                  </c:pt>
                  <c:pt idx="40">
                    <c:v>09/04/2019</c:v>
                  </c:pt>
                  <c:pt idx="41">
                    <c:v>10/04/2019</c:v>
                  </c:pt>
                  <c:pt idx="42">
                    <c:v>11/04/2019</c:v>
                  </c:pt>
                  <c:pt idx="43">
                    <c:v>12/04/2019</c:v>
                  </c:pt>
                  <c:pt idx="44">
                    <c:v>13/04/2019</c:v>
                  </c:pt>
                  <c:pt idx="45">
                    <c:v>14/04/2019</c:v>
                  </c:pt>
                  <c:pt idx="46">
                    <c:v>15/04/2019</c:v>
                  </c:pt>
                </c:lvl>
                <c:lvl>
                  <c:pt idx="0">
                    <c:v>Univerzitná Street</c:v>
                  </c:pt>
                  <c:pt idx="8">
                    <c:v>A. Hlinku Square</c:v>
                  </c:pt>
                  <c:pt idx="16">
                    <c:v>Komenského Street</c:v>
                  </c:pt>
                  <c:pt idx="24">
                    <c:v>Košická Street</c:v>
                  </c:pt>
                  <c:pt idx="32">
                    <c:v>Štrková Street</c:v>
                  </c:pt>
                  <c:pt idx="40">
                    <c:v>Vysokoškolákov Street</c:v>
                  </c:pt>
                </c:lvl>
              </c:multiLvlStrCache>
            </c:multiLvlStrRef>
          </c:cat>
          <c:val>
            <c:numRef>
              <c:f>Hárok2!$K$2:$K$48</c:f>
              <c:numCache>
                <c:formatCode>General</c:formatCode>
                <c:ptCount val="47"/>
                <c:pt idx="0">
                  <c:v>2.2999999999999998</c:v>
                </c:pt>
                <c:pt idx="1">
                  <c:v>-0.5</c:v>
                </c:pt>
                <c:pt idx="2">
                  <c:v>1.42</c:v>
                </c:pt>
                <c:pt idx="3">
                  <c:v>4.28</c:v>
                </c:pt>
                <c:pt idx="4">
                  <c:v>4.82</c:v>
                </c:pt>
                <c:pt idx="5">
                  <c:v>2.62</c:v>
                </c:pt>
                <c:pt idx="6">
                  <c:v>1.35</c:v>
                </c:pt>
                <c:pt idx="8">
                  <c:v>-1.3</c:v>
                </c:pt>
                <c:pt idx="9">
                  <c:v>-2.13</c:v>
                </c:pt>
                <c:pt idx="10">
                  <c:v>-4.5999999999999996</c:v>
                </c:pt>
                <c:pt idx="11">
                  <c:v>-8.64</c:v>
                </c:pt>
                <c:pt idx="12">
                  <c:v>-8.42</c:v>
                </c:pt>
                <c:pt idx="13">
                  <c:v>-9.59</c:v>
                </c:pt>
                <c:pt idx="14">
                  <c:v>-9.08</c:v>
                </c:pt>
                <c:pt idx="16">
                  <c:v>-7.79</c:v>
                </c:pt>
                <c:pt idx="17">
                  <c:v>-5.48</c:v>
                </c:pt>
                <c:pt idx="18">
                  <c:v>-4.04</c:v>
                </c:pt>
                <c:pt idx="19">
                  <c:v>-3.77</c:v>
                </c:pt>
                <c:pt idx="20">
                  <c:v>-0.63</c:v>
                </c:pt>
                <c:pt idx="21">
                  <c:v>3.08</c:v>
                </c:pt>
                <c:pt idx="22">
                  <c:v>2.89</c:v>
                </c:pt>
                <c:pt idx="24">
                  <c:v>15.63</c:v>
                </c:pt>
                <c:pt idx="25">
                  <c:v>16.649999999999999</c:v>
                </c:pt>
                <c:pt idx="26">
                  <c:v>16.59</c:v>
                </c:pt>
                <c:pt idx="27">
                  <c:v>16.53</c:v>
                </c:pt>
                <c:pt idx="28">
                  <c:v>15.68</c:v>
                </c:pt>
                <c:pt idx="29">
                  <c:v>16.5</c:v>
                </c:pt>
                <c:pt idx="30">
                  <c:v>16.89</c:v>
                </c:pt>
                <c:pt idx="32">
                  <c:v>15.08</c:v>
                </c:pt>
                <c:pt idx="33">
                  <c:v>16.87</c:v>
                </c:pt>
                <c:pt idx="34">
                  <c:v>16.920000000000002</c:v>
                </c:pt>
                <c:pt idx="35">
                  <c:v>16.61</c:v>
                </c:pt>
                <c:pt idx="36">
                  <c:v>18.010000000000002</c:v>
                </c:pt>
                <c:pt idx="37">
                  <c:v>16.920000000000002</c:v>
                </c:pt>
                <c:pt idx="38">
                  <c:v>11.68</c:v>
                </c:pt>
                <c:pt idx="40">
                  <c:v>13</c:v>
                </c:pt>
                <c:pt idx="41">
                  <c:v>9.5</c:v>
                </c:pt>
                <c:pt idx="42">
                  <c:v>5.6</c:v>
                </c:pt>
                <c:pt idx="43">
                  <c:v>5</c:v>
                </c:pt>
                <c:pt idx="44">
                  <c:v>7.2</c:v>
                </c:pt>
                <c:pt idx="45">
                  <c:v>10.5</c:v>
                </c:pt>
                <c:pt idx="46">
                  <c:v>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2B-4459-B4CB-8C7F25FB76BC}"/>
            </c:ext>
          </c:extLst>
        </c:ser>
        <c:ser>
          <c:idx val="6"/>
          <c:order val="4"/>
          <c:tx>
            <c:strRef>
              <c:f>Hárok2!$M$1</c:f>
              <c:strCache>
                <c:ptCount val="1"/>
                <c:pt idx="0">
                  <c:v>HUMI/10 [%]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Hárok2!$A$2:$B$48</c:f>
              <c:multiLvlStrCache>
                <c:ptCount val="47"/>
                <c:lvl>
                  <c:pt idx="0">
                    <c:v>14/11/2017</c:v>
                  </c:pt>
                  <c:pt idx="1">
                    <c:v>15/11/2017</c:v>
                  </c:pt>
                  <c:pt idx="2">
                    <c:v>16/11/2017</c:v>
                  </c:pt>
                  <c:pt idx="3">
                    <c:v>17/11/2017</c:v>
                  </c:pt>
                  <c:pt idx="4">
                    <c:v>18/11/2017</c:v>
                  </c:pt>
                  <c:pt idx="5">
                    <c:v>19/11/2017</c:v>
                  </c:pt>
                  <c:pt idx="6">
                    <c:v>20/11/2017</c:v>
                  </c:pt>
                  <c:pt idx="8">
                    <c:v>22/02/2018</c:v>
                  </c:pt>
                  <c:pt idx="9">
                    <c:v>23/02/2018</c:v>
                  </c:pt>
                  <c:pt idx="10">
                    <c:v>24/02/2018</c:v>
                  </c:pt>
                  <c:pt idx="11">
                    <c:v>25/02/2018</c:v>
                  </c:pt>
                  <c:pt idx="12">
                    <c:v>26/02/2018</c:v>
                  </c:pt>
                  <c:pt idx="13">
                    <c:v>27/02/2018</c:v>
                  </c:pt>
                  <c:pt idx="14">
                    <c:v>28/02/2018</c:v>
                  </c:pt>
                  <c:pt idx="16">
                    <c:v>01/03/2018</c:v>
                  </c:pt>
                  <c:pt idx="17">
                    <c:v>02/03/2018</c:v>
                  </c:pt>
                  <c:pt idx="18">
                    <c:v>03/03/2018</c:v>
                  </c:pt>
                  <c:pt idx="19">
                    <c:v>04/03/2018</c:v>
                  </c:pt>
                  <c:pt idx="20">
                    <c:v>05/03/2018</c:v>
                  </c:pt>
                  <c:pt idx="21">
                    <c:v>06/03/2018</c:v>
                  </c:pt>
                  <c:pt idx="22">
                    <c:v>07/03/2018</c:v>
                  </c:pt>
                  <c:pt idx="24">
                    <c:v>19/04/2018</c:v>
                  </c:pt>
                  <c:pt idx="25">
                    <c:v>20/04/2018</c:v>
                  </c:pt>
                  <c:pt idx="26">
                    <c:v>21/04/2018</c:v>
                  </c:pt>
                  <c:pt idx="27">
                    <c:v>22/04/2018</c:v>
                  </c:pt>
                  <c:pt idx="28">
                    <c:v>23/04/2018</c:v>
                  </c:pt>
                  <c:pt idx="29">
                    <c:v>24/04/2018</c:v>
                  </c:pt>
                  <c:pt idx="30">
                    <c:v>25/04/2018</c:v>
                  </c:pt>
                  <c:pt idx="32">
                    <c:v>09/05/2018</c:v>
                  </c:pt>
                  <c:pt idx="33">
                    <c:v>10/05/2018</c:v>
                  </c:pt>
                  <c:pt idx="34">
                    <c:v>11/05/2018</c:v>
                  </c:pt>
                  <c:pt idx="35">
                    <c:v>12/05/2018</c:v>
                  </c:pt>
                  <c:pt idx="36">
                    <c:v>13/05/2018</c:v>
                  </c:pt>
                  <c:pt idx="37">
                    <c:v>14/05/2018</c:v>
                  </c:pt>
                  <c:pt idx="38">
                    <c:v>15/05/2018</c:v>
                  </c:pt>
                  <c:pt idx="40">
                    <c:v>09/04/2019</c:v>
                  </c:pt>
                  <c:pt idx="41">
                    <c:v>10/04/2019</c:v>
                  </c:pt>
                  <c:pt idx="42">
                    <c:v>11/04/2019</c:v>
                  </c:pt>
                  <c:pt idx="43">
                    <c:v>12/04/2019</c:v>
                  </c:pt>
                  <c:pt idx="44">
                    <c:v>13/04/2019</c:v>
                  </c:pt>
                  <c:pt idx="45">
                    <c:v>14/04/2019</c:v>
                  </c:pt>
                  <c:pt idx="46">
                    <c:v>15/04/2019</c:v>
                  </c:pt>
                </c:lvl>
                <c:lvl>
                  <c:pt idx="0">
                    <c:v>Univerzitná Street</c:v>
                  </c:pt>
                  <c:pt idx="8">
                    <c:v>A. Hlinku Square</c:v>
                  </c:pt>
                  <c:pt idx="16">
                    <c:v>Komenského Street</c:v>
                  </c:pt>
                  <c:pt idx="24">
                    <c:v>Košická Street</c:v>
                  </c:pt>
                  <c:pt idx="32">
                    <c:v>Štrková Street</c:v>
                  </c:pt>
                  <c:pt idx="40">
                    <c:v>Vysokoškolákov Street</c:v>
                  </c:pt>
                </c:lvl>
              </c:multiLvlStrCache>
            </c:multiLvlStrRef>
          </c:cat>
          <c:val>
            <c:numRef>
              <c:f>Hárok2!$M$2:$M$48</c:f>
              <c:numCache>
                <c:formatCode>General</c:formatCode>
                <c:ptCount val="47"/>
                <c:pt idx="0">
                  <c:v>8.4250000000000007</c:v>
                </c:pt>
                <c:pt idx="1">
                  <c:v>9.3180000000000014</c:v>
                </c:pt>
                <c:pt idx="2">
                  <c:v>8.9510000000000005</c:v>
                </c:pt>
                <c:pt idx="3">
                  <c:v>9.4550000000000001</c:v>
                </c:pt>
                <c:pt idx="4">
                  <c:v>7.9560000000000004</c:v>
                </c:pt>
                <c:pt idx="5">
                  <c:v>8.8049999999999997</c:v>
                </c:pt>
                <c:pt idx="6">
                  <c:v>8.9749999999999996</c:v>
                </c:pt>
                <c:pt idx="8">
                  <c:v>6.0969999999999995</c:v>
                </c:pt>
                <c:pt idx="9">
                  <c:v>6.8790000000000004</c:v>
                </c:pt>
                <c:pt idx="10">
                  <c:v>6.6019999999999994</c:v>
                </c:pt>
                <c:pt idx="11">
                  <c:v>6.149</c:v>
                </c:pt>
                <c:pt idx="12">
                  <c:v>5.5909999999999993</c:v>
                </c:pt>
                <c:pt idx="13">
                  <c:v>5.3770000000000007</c:v>
                </c:pt>
                <c:pt idx="14">
                  <c:v>5.7050000000000001</c:v>
                </c:pt>
                <c:pt idx="16">
                  <c:v>6.1340000000000003</c:v>
                </c:pt>
                <c:pt idx="17">
                  <c:v>7.4279999999999999</c:v>
                </c:pt>
                <c:pt idx="18">
                  <c:v>5.64</c:v>
                </c:pt>
                <c:pt idx="19">
                  <c:v>6.367</c:v>
                </c:pt>
                <c:pt idx="20">
                  <c:v>6.8609999999999998</c:v>
                </c:pt>
                <c:pt idx="21">
                  <c:v>7.2859999999999996</c:v>
                </c:pt>
                <c:pt idx="22">
                  <c:v>8.668000000000001</c:v>
                </c:pt>
                <c:pt idx="24">
                  <c:v>5.718</c:v>
                </c:pt>
                <c:pt idx="25">
                  <c:v>4.6710000000000003</c:v>
                </c:pt>
                <c:pt idx="26">
                  <c:v>5.0190000000000001</c:v>
                </c:pt>
                <c:pt idx="27">
                  <c:v>5.5</c:v>
                </c:pt>
                <c:pt idx="28">
                  <c:v>6.6290000000000004</c:v>
                </c:pt>
                <c:pt idx="29">
                  <c:v>6.7829999999999995</c:v>
                </c:pt>
                <c:pt idx="30">
                  <c:v>6.1109999999999998</c:v>
                </c:pt>
                <c:pt idx="32">
                  <c:v>8.5830000000000002</c:v>
                </c:pt>
                <c:pt idx="33">
                  <c:v>7.1489999999999991</c:v>
                </c:pt>
                <c:pt idx="34">
                  <c:v>7.6560000000000006</c:v>
                </c:pt>
                <c:pt idx="35">
                  <c:v>7.2939999999999996</c:v>
                </c:pt>
                <c:pt idx="36">
                  <c:v>4.8780000000000001</c:v>
                </c:pt>
                <c:pt idx="37">
                  <c:v>4.9539999999999997</c:v>
                </c:pt>
                <c:pt idx="38">
                  <c:v>8.3000000000000007</c:v>
                </c:pt>
                <c:pt idx="40">
                  <c:v>5.05</c:v>
                </c:pt>
                <c:pt idx="41">
                  <c:v>5.63</c:v>
                </c:pt>
                <c:pt idx="42">
                  <c:v>6.1</c:v>
                </c:pt>
                <c:pt idx="43">
                  <c:v>6.44</c:v>
                </c:pt>
                <c:pt idx="44">
                  <c:v>6.8599999999999994</c:v>
                </c:pt>
                <c:pt idx="45">
                  <c:v>3.91</c:v>
                </c:pt>
                <c:pt idx="46">
                  <c:v>4.25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2B-4459-B4CB-8C7F25FB76BC}"/>
            </c:ext>
          </c:extLst>
        </c:ser>
        <c:ser>
          <c:idx val="3"/>
          <c:order val="5"/>
          <c:tx>
            <c:strRef>
              <c:f>Hárok2!$H$1</c:f>
              <c:strCache>
                <c:ptCount val="1"/>
                <c:pt idx="0">
                  <c:v>WV*10 [m/s]</c:v>
                </c:pt>
              </c:strCache>
            </c:strRef>
          </c:tx>
          <c:spPr>
            <a:solidFill>
              <a:schemeClr val="accent4"/>
            </a:solidFill>
            <a:ln w="25400">
              <a:noFill/>
            </a:ln>
            <a:effectLst/>
          </c:spPr>
          <c:invertIfNegative val="0"/>
          <c:cat>
            <c:multiLvlStrRef>
              <c:f>Hárok2!$A$2:$B$48</c:f>
              <c:multiLvlStrCache>
                <c:ptCount val="47"/>
                <c:lvl>
                  <c:pt idx="0">
                    <c:v>14/11/2017</c:v>
                  </c:pt>
                  <c:pt idx="1">
                    <c:v>15/11/2017</c:v>
                  </c:pt>
                  <c:pt idx="2">
                    <c:v>16/11/2017</c:v>
                  </c:pt>
                  <c:pt idx="3">
                    <c:v>17/11/2017</c:v>
                  </c:pt>
                  <c:pt idx="4">
                    <c:v>18/11/2017</c:v>
                  </c:pt>
                  <c:pt idx="5">
                    <c:v>19/11/2017</c:v>
                  </c:pt>
                  <c:pt idx="6">
                    <c:v>20/11/2017</c:v>
                  </c:pt>
                  <c:pt idx="8">
                    <c:v>22/02/2018</c:v>
                  </c:pt>
                  <c:pt idx="9">
                    <c:v>23/02/2018</c:v>
                  </c:pt>
                  <c:pt idx="10">
                    <c:v>24/02/2018</c:v>
                  </c:pt>
                  <c:pt idx="11">
                    <c:v>25/02/2018</c:v>
                  </c:pt>
                  <c:pt idx="12">
                    <c:v>26/02/2018</c:v>
                  </c:pt>
                  <c:pt idx="13">
                    <c:v>27/02/2018</c:v>
                  </c:pt>
                  <c:pt idx="14">
                    <c:v>28/02/2018</c:v>
                  </c:pt>
                  <c:pt idx="16">
                    <c:v>01/03/2018</c:v>
                  </c:pt>
                  <c:pt idx="17">
                    <c:v>02/03/2018</c:v>
                  </c:pt>
                  <c:pt idx="18">
                    <c:v>03/03/2018</c:v>
                  </c:pt>
                  <c:pt idx="19">
                    <c:v>04/03/2018</c:v>
                  </c:pt>
                  <c:pt idx="20">
                    <c:v>05/03/2018</c:v>
                  </c:pt>
                  <c:pt idx="21">
                    <c:v>06/03/2018</c:v>
                  </c:pt>
                  <c:pt idx="22">
                    <c:v>07/03/2018</c:v>
                  </c:pt>
                  <c:pt idx="24">
                    <c:v>19/04/2018</c:v>
                  </c:pt>
                  <c:pt idx="25">
                    <c:v>20/04/2018</c:v>
                  </c:pt>
                  <c:pt idx="26">
                    <c:v>21/04/2018</c:v>
                  </c:pt>
                  <c:pt idx="27">
                    <c:v>22/04/2018</c:v>
                  </c:pt>
                  <c:pt idx="28">
                    <c:v>23/04/2018</c:v>
                  </c:pt>
                  <c:pt idx="29">
                    <c:v>24/04/2018</c:v>
                  </c:pt>
                  <c:pt idx="30">
                    <c:v>25/04/2018</c:v>
                  </c:pt>
                  <c:pt idx="32">
                    <c:v>09/05/2018</c:v>
                  </c:pt>
                  <c:pt idx="33">
                    <c:v>10/05/2018</c:v>
                  </c:pt>
                  <c:pt idx="34">
                    <c:v>11/05/2018</c:v>
                  </c:pt>
                  <c:pt idx="35">
                    <c:v>12/05/2018</c:v>
                  </c:pt>
                  <c:pt idx="36">
                    <c:v>13/05/2018</c:v>
                  </c:pt>
                  <c:pt idx="37">
                    <c:v>14/05/2018</c:v>
                  </c:pt>
                  <c:pt idx="38">
                    <c:v>15/05/2018</c:v>
                  </c:pt>
                  <c:pt idx="40">
                    <c:v>09/04/2019</c:v>
                  </c:pt>
                  <c:pt idx="41">
                    <c:v>10/04/2019</c:v>
                  </c:pt>
                  <c:pt idx="42">
                    <c:v>11/04/2019</c:v>
                  </c:pt>
                  <c:pt idx="43">
                    <c:v>12/04/2019</c:v>
                  </c:pt>
                  <c:pt idx="44">
                    <c:v>13/04/2019</c:v>
                  </c:pt>
                  <c:pt idx="45">
                    <c:v>14/04/2019</c:v>
                  </c:pt>
                  <c:pt idx="46">
                    <c:v>15/04/2019</c:v>
                  </c:pt>
                </c:lvl>
                <c:lvl>
                  <c:pt idx="0">
                    <c:v>Univerzitná Street</c:v>
                  </c:pt>
                  <c:pt idx="8">
                    <c:v>A. Hlinku Square</c:v>
                  </c:pt>
                  <c:pt idx="16">
                    <c:v>Komenského Street</c:v>
                  </c:pt>
                  <c:pt idx="24">
                    <c:v>Košická Street</c:v>
                  </c:pt>
                  <c:pt idx="32">
                    <c:v>Štrková Street</c:v>
                  </c:pt>
                  <c:pt idx="40">
                    <c:v>Vysokoškolákov Street</c:v>
                  </c:pt>
                </c:lvl>
              </c:multiLvlStrCache>
            </c:multiLvlStrRef>
          </c:cat>
          <c:val>
            <c:numRef>
              <c:f>Hárok2!$H$2:$H$48</c:f>
              <c:numCache>
                <c:formatCode>General</c:formatCode>
                <c:ptCount val="47"/>
                <c:pt idx="0">
                  <c:v>8</c:v>
                </c:pt>
                <c:pt idx="1">
                  <c:v>5</c:v>
                </c:pt>
                <c:pt idx="2">
                  <c:v>4</c:v>
                </c:pt>
                <c:pt idx="3">
                  <c:v>4</c:v>
                </c:pt>
                <c:pt idx="4">
                  <c:v>6</c:v>
                </c:pt>
                <c:pt idx="5">
                  <c:v>7</c:v>
                </c:pt>
                <c:pt idx="6">
                  <c:v>6</c:v>
                </c:pt>
                <c:pt idx="8">
                  <c:v>14</c:v>
                </c:pt>
                <c:pt idx="9">
                  <c:v>15</c:v>
                </c:pt>
                <c:pt idx="10">
                  <c:v>16</c:v>
                </c:pt>
                <c:pt idx="11">
                  <c:v>18</c:v>
                </c:pt>
                <c:pt idx="12">
                  <c:v>18</c:v>
                </c:pt>
                <c:pt idx="13">
                  <c:v>20</c:v>
                </c:pt>
                <c:pt idx="14">
                  <c:v>15</c:v>
                </c:pt>
                <c:pt idx="16">
                  <c:v>6</c:v>
                </c:pt>
                <c:pt idx="17">
                  <c:v>8</c:v>
                </c:pt>
                <c:pt idx="18">
                  <c:v>14</c:v>
                </c:pt>
                <c:pt idx="19">
                  <c:v>5</c:v>
                </c:pt>
                <c:pt idx="20">
                  <c:v>6</c:v>
                </c:pt>
                <c:pt idx="21">
                  <c:v>5</c:v>
                </c:pt>
                <c:pt idx="22">
                  <c:v>6</c:v>
                </c:pt>
                <c:pt idx="24">
                  <c:v>16</c:v>
                </c:pt>
                <c:pt idx="25">
                  <c:v>16</c:v>
                </c:pt>
                <c:pt idx="26">
                  <c:v>13</c:v>
                </c:pt>
                <c:pt idx="27">
                  <c:v>12</c:v>
                </c:pt>
                <c:pt idx="28">
                  <c:v>13</c:v>
                </c:pt>
                <c:pt idx="29">
                  <c:v>14</c:v>
                </c:pt>
                <c:pt idx="30">
                  <c:v>22</c:v>
                </c:pt>
                <c:pt idx="32">
                  <c:v>6</c:v>
                </c:pt>
                <c:pt idx="33">
                  <c:v>8</c:v>
                </c:pt>
                <c:pt idx="34">
                  <c:v>8</c:v>
                </c:pt>
                <c:pt idx="35">
                  <c:v>9</c:v>
                </c:pt>
                <c:pt idx="36">
                  <c:v>10</c:v>
                </c:pt>
                <c:pt idx="37">
                  <c:v>15</c:v>
                </c:pt>
                <c:pt idx="38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02B-4459-B4CB-8C7F25FB76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4282399"/>
        <c:axId val="554281151"/>
      </c:barChart>
      <c:lineChart>
        <c:grouping val="standard"/>
        <c:varyColors val="0"/>
        <c:ser>
          <c:idx val="0"/>
          <c:order val="0"/>
          <c:tx>
            <c:strRef>
              <c:f>Hárok2!$C$1</c:f>
              <c:strCache>
                <c:ptCount val="1"/>
                <c:pt idx="0">
                  <c:v>PM10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19050">
                <a:solidFill>
                  <a:schemeClr val="accent1"/>
                </a:solidFill>
                <a:round/>
              </a:ln>
              <a:effectLst/>
            </c:spPr>
          </c:marker>
          <c:cat>
            <c:multiLvlStrRef>
              <c:f>Hárok2!$A$2:$B$48</c:f>
              <c:multiLvlStrCache>
                <c:ptCount val="47"/>
                <c:lvl>
                  <c:pt idx="0">
                    <c:v>14/11/2017</c:v>
                  </c:pt>
                  <c:pt idx="1">
                    <c:v>15/11/2017</c:v>
                  </c:pt>
                  <c:pt idx="2">
                    <c:v>16/11/2017</c:v>
                  </c:pt>
                  <c:pt idx="3">
                    <c:v>17/11/2017</c:v>
                  </c:pt>
                  <c:pt idx="4">
                    <c:v>18/11/2017</c:v>
                  </c:pt>
                  <c:pt idx="5">
                    <c:v>19/11/2017</c:v>
                  </c:pt>
                  <c:pt idx="6">
                    <c:v>20/11/2017</c:v>
                  </c:pt>
                  <c:pt idx="8">
                    <c:v>22/02/2018</c:v>
                  </c:pt>
                  <c:pt idx="9">
                    <c:v>23/02/2018</c:v>
                  </c:pt>
                  <c:pt idx="10">
                    <c:v>24/02/2018</c:v>
                  </c:pt>
                  <c:pt idx="11">
                    <c:v>25/02/2018</c:v>
                  </c:pt>
                  <c:pt idx="12">
                    <c:v>26/02/2018</c:v>
                  </c:pt>
                  <c:pt idx="13">
                    <c:v>27/02/2018</c:v>
                  </c:pt>
                  <c:pt idx="14">
                    <c:v>28/02/2018</c:v>
                  </c:pt>
                  <c:pt idx="16">
                    <c:v>01/03/2018</c:v>
                  </c:pt>
                  <c:pt idx="17">
                    <c:v>02/03/2018</c:v>
                  </c:pt>
                  <c:pt idx="18">
                    <c:v>03/03/2018</c:v>
                  </c:pt>
                  <c:pt idx="19">
                    <c:v>04/03/2018</c:v>
                  </c:pt>
                  <c:pt idx="20">
                    <c:v>05/03/2018</c:v>
                  </c:pt>
                  <c:pt idx="21">
                    <c:v>06/03/2018</c:v>
                  </c:pt>
                  <c:pt idx="22">
                    <c:v>07/03/2018</c:v>
                  </c:pt>
                  <c:pt idx="24">
                    <c:v>19/04/2018</c:v>
                  </c:pt>
                  <c:pt idx="25">
                    <c:v>20/04/2018</c:v>
                  </c:pt>
                  <c:pt idx="26">
                    <c:v>21/04/2018</c:v>
                  </c:pt>
                  <c:pt idx="27">
                    <c:v>22/04/2018</c:v>
                  </c:pt>
                  <c:pt idx="28">
                    <c:v>23/04/2018</c:v>
                  </c:pt>
                  <c:pt idx="29">
                    <c:v>24/04/2018</c:v>
                  </c:pt>
                  <c:pt idx="30">
                    <c:v>25/04/2018</c:v>
                  </c:pt>
                  <c:pt idx="32">
                    <c:v>09/05/2018</c:v>
                  </c:pt>
                  <c:pt idx="33">
                    <c:v>10/05/2018</c:v>
                  </c:pt>
                  <c:pt idx="34">
                    <c:v>11/05/2018</c:v>
                  </c:pt>
                  <c:pt idx="35">
                    <c:v>12/05/2018</c:v>
                  </c:pt>
                  <c:pt idx="36">
                    <c:v>13/05/2018</c:v>
                  </c:pt>
                  <c:pt idx="37">
                    <c:v>14/05/2018</c:v>
                  </c:pt>
                  <c:pt idx="38">
                    <c:v>15/05/2018</c:v>
                  </c:pt>
                  <c:pt idx="40">
                    <c:v>09/04/2019</c:v>
                  </c:pt>
                  <c:pt idx="41">
                    <c:v>10/04/2019</c:v>
                  </c:pt>
                  <c:pt idx="42">
                    <c:v>11/04/2019</c:v>
                  </c:pt>
                  <c:pt idx="43">
                    <c:v>12/04/2019</c:v>
                  </c:pt>
                  <c:pt idx="44">
                    <c:v>13/04/2019</c:v>
                  </c:pt>
                  <c:pt idx="45">
                    <c:v>14/04/2019</c:v>
                  </c:pt>
                  <c:pt idx="46">
                    <c:v>15/04/2019</c:v>
                  </c:pt>
                </c:lvl>
                <c:lvl>
                  <c:pt idx="0">
                    <c:v>Univerzitná Street</c:v>
                  </c:pt>
                  <c:pt idx="8">
                    <c:v>A. Hlinku Square</c:v>
                  </c:pt>
                  <c:pt idx="16">
                    <c:v>Komenského Street</c:v>
                  </c:pt>
                  <c:pt idx="24">
                    <c:v>Košická Street</c:v>
                  </c:pt>
                  <c:pt idx="32">
                    <c:v>Štrková Street</c:v>
                  </c:pt>
                  <c:pt idx="40">
                    <c:v>Vysokoškolákov Street</c:v>
                  </c:pt>
                </c:lvl>
              </c:multiLvlStrCache>
            </c:multiLvlStrRef>
          </c:cat>
          <c:val>
            <c:numRef>
              <c:f>Hárok2!$C$2:$C$48</c:f>
              <c:numCache>
                <c:formatCode>General</c:formatCode>
                <c:ptCount val="47"/>
                <c:pt idx="0">
                  <c:v>26.1</c:v>
                </c:pt>
                <c:pt idx="1">
                  <c:v>42.2</c:v>
                </c:pt>
                <c:pt idx="2">
                  <c:v>48</c:v>
                </c:pt>
                <c:pt idx="3">
                  <c:v>43.6</c:v>
                </c:pt>
                <c:pt idx="4">
                  <c:v>16.600000000000001</c:v>
                </c:pt>
                <c:pt idx="5">
                  <c:v>9.6</c:v>
                </c:pt>
                <c:pt idx="6">
                  <c:v>9.1</c:v>
                </c:pt>
                <c:pt idx="8">
                  <c:v>19</c:v>
                </c:pt>
                <c:pt idx="9">
                  <c:v>28.8</c:v>
                </c:pt>
                <c:pt idx="10">
                  <c:v>27.1</c:v>
                </c:pt>
                <c:pt idx="11">
                  <c:v>27.5</c:v>
                </c:pt>
                <c:pt idx="12">
                  <c:v>31.3</c:v>
                </c:pt>
                <c:pt idx="13">
                  <c:v>26</c:v>
                </c:pt>
                <c:pt idx="14">
                  <c:v>30.6</c:v>
                </c:pt>
                <c:pt idx="16">
                  <c:v>64.3</c:v>
                </c:pt>
                <c:pt idx="17">
                  <c:v>93.9</c:v>
                </c:pt>
                <c:pt idx="18">
                  <c:v>84.9</c:v>
                </c:pt>
                <c:pt idx="19">
                  <c:v>106.3</c:v>
                </c:pt>
                <c:pt idx="20">
                  <c:v>114.9</c:v>
                </c:pt>
                <c:pt idx="21">
                  <c:v>83.2</c:v>
                </c:pt>
                <c:pt idx="22">
                  <c:v>58</c:v>
                </c:pt>
                <c:pt idx="24">
                  <c:v>25.6</c:v>
                </c:pt>
                <c:pt idx="25">
                  <c:v>19.3</c:v>
                </c:pt>
                <c:pt idx="26">
                  <c:v>25.6</c:v>
                </c:pt>
                <c:pt idx="27">
                  <c:v>25.1</c:v>
                </c:pt>
                <c:pt idx="28">
                  <c:v>33.299999999999997</c:v>
                </c:pt>
                <c:pt idx="29">
                  <c:v>31.2</c:v>
                </c:pt>
                <c:pt idx="30">
                  <c:v>28.9</c:v>
                </c:pt>
                <c:pt idx="32">
                  <c:v>25.4</c:v>
                </c:pt>
                <c:pt idx="33">
                  <c:v>26.9</c:v>
                </c:pt>
                <c:pt idx="34">
                  <c:v>31.3</c:v>
                </c:pt>
                <c:pt idx="35">
                  <c:v>19.899999999999999</c:v>
                </c:pt>
                <c:pt idx="36">
                  <c:v>14</c:v>
                </c:pt>
                <c:pt idx="37">
                  <c:v>23.3</c:v>
                </c:pt>
                <c:pt idx="38">
                  <c:v>19.5</c:v>
                </c:pt>
                <c:pt idx="40">
                  <c:v>43.5</c:v>
                </c:pt>
                <c:pt idx="41">
                  <c:v>44.1</c:v>
                </c:pt>
                <c:pt idx="42">
                  <c:v>32</c:v>
                </c:pt>
                <c:pt idx="43">
                  <c:v>21.6</c:v>
                </c:pt>
                <c:pt idx="44">
                  <c:v>46.1</c:v>
                </c:pt>
                <c:pt idx="45">
                  <c:v>26</c:v>
                </c:pt>
                <c:pt idx="46">
                  <c:v>26.2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02B-4459-B4CB-8C7F25FB76BC}"/>
            </c:ext>
          </c:extLst>
        </c:ser>
        <c:ser>
          <c:idx val="1"/>
          <c:order val="1"/>
          <c:tx>
            <c:strRef>
              <c:f>Hárok2!$D$1</c:f>
              <c:strCache>
                <c:ptCount val="1"/>
                <c:pt idx="0">
                  <c:v>PM2.5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19050">
                <a:solidFill>
                  <a:schemeClr val="accent2"/>
                </a:solidFill>
                <a:round/>
              </a:ln>
              <a:effectLst/>
            </c:spPr>
          </c:marker>
          <c:cat>
            <c:multiLvlStrRef>
              <c:f>Hárok2!$A$2:$B$48</c:f>
              <c:multiLvlStrCache>
                <c:ptCount val="47"/>
                <c:lvl>
                  <c:pt idx="0">
                    <c:v>14/11/2017</c:v>
                  </c:pt>
                  <c:pt idx="1">
                    <c:v>15/11/2017</c:v>
                  </c:pt>
                  <c:pt idx="2">
                    <c:v>16/11/2017</c:v>
                  </c:pt>
                  <c:pt idx="3">
                    <c:v>17/11/2017</c:v>
                  </c:pt>
                  <c:pt idx="4">
                    <c:v>18/11/2017</c:v>
                  </c:pt>
                  <c:pt idx="5">
                    <c:v>19/11/2017</c:v>
                  </c:pt>
                  <c:pt idx="6">
                    <c:v>20/11/2017</c:v>
                  </c:pt>
                  <c:pt idx="8">
                    <c:v>22/02/2018</c:v>
                  </c:pt>
                  <c:pt idx="9">
                    <c:v>23/02/2018</c:v>
                  </c:pt>
                  <c:pt idx="10">
                    <c:v>24/02/2018</c:v>
                  </c:pt>
                  <c:pt idx="11">
                    <c:v>25/02/2018</c:v>
                  </c:pt>
                  <c:pt idx="12">
                    <c:v>26/02/2018</c:v>
                  </c:pt>
                  <c:pt idx="13">
                    <c:v>27/02/2018</c:v>
                  </c:pt>
                  <c:pt idx="14">
                    <c:v>28/02/2018</c:v>
                  </c:pt>
                  <c:pt idx="16">
                    <c:v>01/03/2018</c:v>
                  </c:pt>
                  <c:pt idx="17">
                    <c:v>02/03/2018</c:v>
                  </c:pt>
                  <c:pt idx="18">
                    <c:v>03/03/2018</c:v>
                  </c:pt>
                  <c:pt idx="19">
                    <c:v>04/03/2018</c:v>
                  </c:pt>
                  <c:pt idx="20">
                    <c:v>05/03/2018</c:v>
                  </c:pt>
                  <c:pt idx="21">
                    <c:v>06/03/2018</c:v>
                  </c:pt>
                  <c:pt idx="22">
                    <c:v>07/03/2018</c:v>
                  </c:pt>
                  <c:pt idx="24">
                    <c:v>19/04/2018</c:v>
                  </c:pt>
                  <c:pt idx="25">
                    <c:v>20/04/2018</c:v>
                  </c:pt>
                  <c:pt idx="26">
                    <c:v>21/04/2018</c:v>
                  </c:pt>
                  <c:pt idx="27">
                    <c:v>22/04/2018</c:v>
                  </c:pt>
                  <c:pt idx="28">
                    <c:v>23/04/2018</c:v>
                  </c:pt>
                  <c:pt idx="29">
                    <c:v>24/04/2018</c:v>
                  </c:pt>
                  <c:pt idx="30">
                    <c:v>25/04/2018</c:v>
                  </c:pt>
                  <c:pt idx="32">
                    <c:v>09/05/2018</c:v>
                  </c:pt>
                  <c:pt idx="33">
                    <c:v>10/05/2018</c:v>
                  </c:pt>
                  <c:pt idx="34">
                    <c:v>11/05/2018</c:v>
                  </c:pt>
                  <c:pt idx="35">
                    <c:v>12/05/2018</c:v>
                  </c:pt>
                  <c:pt idx="36">
                    <c:v>13/05/2018</c:v>
                  </c:pt>
                  <c:pt idx="37">
                    <c:v>14/05/2018</c:v>
                  </c:pt>
                  <c:pt idx="38">
                    <c:v>15/05/2018</c:v>
                  </c:pt>
                  <c:pt idx="40">
                    <c:v>09/04/2019</c:v>
                  </c:pt>
                  <c:pt idx="41">
                    <c:v>10/04/2019</c:v>
                  </c:pt>
                  <c:pt idx="42">
                    <c:v>11/04/2019</c:v>
                  </c:pt>
                  <c:pt idx="43">
                    <c:v>12/04/2019</c:v>
                  </c:pt>
                  <c:pt idx="44">
                    <c:v>13/04/2019</c:v>
                  </c:pt>
                  <c:pt idx="45">
                    <c:v>14/04/2019</c:v>
                  </c:pt>
                  <c:pt idx="46">
                    <c:v>15/04/2019</c:v>
                  </c:pt>
                </c:lvl>
                <c:lvl>
                  <c:pt idx="0">
                    <c:v>Univerzitná Street</c:v>
                  </c:pt>
                  <c:pt idx="8">
                    <c:v>A. Hlinku Square</c:v>
                  </c:pt>
                  <c:pt idx="16">
                    <c:v>Komenského Street</c:v>
                  </c:pt>
                  <c:pt idx="24">
                    <c:v>Košická Street</c:v>
                  </c:pt>
                  <c:pt idx="32">
                    <c:v>Štrková Street</c:v>
                  </c:pt>
                  <c:pt idx="40">
                    <c:v>Vysokoškolákov Street</c:v>
                  </c:pt>
                </c:lvl>
              </c:multiLvlStrCache>
            </c:multiLvlStrRef>
          </c:cat>
          <c:val>
            <c:numRef>
              <c:f>Hárok2!$D$2:$D$48</c:f>
              <c:numCache>
                <c:formatCode>General</c:formatCode>
                <c:ptCount val="47"/>
                <c:pt idx="0">
                  <c:v>20.399999999999999</c:v>
                </c:pt>
                <c:pt idx="1">
                  <c:v>34.6</c:v>
                </c:pt>
                <c:pt idx="2">
                  <c:v>37.5</c:v>
                </c:pt>
                <c:pt idx="3">
                  <c:v>40.299999999999997</c:v>
                </c:pt>
                <c:pt idx="4">
                  <c:v>13.9</c:v>
                </c:pt>
                <c:pt idx="5">
                  <c:v>8.9</c:v>
                </c:pt>
                <c:pt idx="6">
                  <c:v>7.4</c:v>
                </c:pt>
                <c:pt idx="8">
                  <c:v>16.8</c:v>
                </c:pt>
                <c:pt idx="9">
                  <c:v>26.8</c:v>
                </c:pt>
                <c:pt idx="10">
                  <c:v>24.4</c:v>
                </c:pt>
                <c:pt idx="11">
                  <c:v>24.6</c:v>
                </c:pt>
                <c:pt idx="12">
                  <c:v>27.5</c:v>
                </c:pt>
                <c:pt idx="13">
                  <c:v>22.5</c:v>
                </c:pt>
                <c:pt idx="14">
                  <c:v>25</c:v>
                </c:pt>
                <c:pt idx="16">
                  <c:v>49.2</c:v>
                </c:pt>
                <c:pt idx="17">
                  <c:v>80.2</c:v>
                </c:pt>
                <c:pt idx="18">
                  <c:v>67.599999999999994</c:v>
                </c:pt>
                <c:pt idx="19">
                  <c:v>84.5</c:v>
                </c:pt>
                <c:pt idx="20">
                  <c:v>81.7</c:v>
                </c:pt>
                <c:pt idx="21">
                  <c:v>58.8</c:v>
                </c:pt>
                <c:pt idx="22">
                  <c:v>45.6</c:v>
                </c:pt>
                <c:pt idx="24">
                  <c:v>14</c:v>
                </c:pt>
                <c:pt idx="25">
                  <c:v>7.7</c:v>
                </c:pt>
                <c:pt idx="26">
                  <c:v>11.1</c:v>
                </c:pt>
                <c:pt idx="27">
                  <c:v>12.8</c:v>
                </c:pt>
                <c:pt idx="28">
                  <c:v>13.7</c:v>
                </c:pt>
                <c:pt idx="29">
                  <c:v>16.3</c:v>
                </c:pt>
                <c:pt idx="30">
                  <c:v>12.4</c:v>
                </c:pt>
                <c:pt idx="32">
                  <c:v>12.8</c:v>
                </c:pt>
                <c:pt idx="33">
                  <c:v>12</c:v>
                </c:pt>
                <c:pt idx="34">
                  <c:v>12.9</c:v>
                </c:pt>
                <c:pt idx="35">
                  <c:v>12.5</c:v>
                </c:pt>
                <c:pt idx="36">
                  <c:v>7.1</c:v>
                </c:pt>
                <c:pt idx="37">
                  <c:v>8.6999999999999993</c:v>
                </c:pt>
                <c:pt idx="38">
                  <c:v>10.7</c:v>
                </c:pt>
                <c:pt idx="40">
                  <c:v>31.7</c:v>
                </c:pt>
                <c:pt idx="41">
                  <c:v>31.4</c:v>
                </c:pt>
                <c:pt idx="42">
                  <c:v>21.5</c:v>
                </c:pt>
                <c:pt idx="43">
                  <c:v>15.4</c:v>
                </c:pt>
                <c:pt idx="44">
                  <c:v>40.200000000000003</c:v>
                </c:pt>
                <c:pt idx="45">
                  <c:v>19.100000000000001</c:v>
                </c:pt>
                <c:pt idx="46">
                  <c:v>16.8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02B-4459-B4CB-8C7F25FB76BC}"/>
            </c:ext>
          </c:extLst>
        </c:ser>
        <c:ser>
          <c:idx val="2"/>
          <c:order val="2"/>
          <c:tx>
            <c:strRef>
              <c:f>Hárok2!$E$1</c:f>
              <c:strCache>
                <c:ptCount val="1"/>
                <c:pt idx="0">
                  <c:v>PM1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19050">
                <a:solidFill>
                  <a:schemeClr val="accent3"/>
                </a:solidFill>
                <a:round/>
              </a:ln>
              <a:effectLst/>
            </c:spPr>
          </c:marker>
          <c:cat>
            <c:multiLvlStrRef>
              <c:f>Hárok2!$A$2:$B$48</c:f>
              <c:multiLvlStrCache>
                <c:ptCount val="47"/>
                <c:lvl>
                  <c:pt idx="0">
                    <c:v>14/11/2017</c:v>
                  </c:pt>
                  <c:pt idx="1">
                    <c:v>15/11/2017</c:v>
                  </c:pt>
                  <c:pt idx="2">
                    <c:v>16/11/2017</c:v>
                  </c:pt>
                  <c:pt idx="3">
                    <c:v>17/11/2017</c:v>
                  </c:pt>
                  <c:pt idx="4">
                    <c:v>18/11/2017</c:v>
                  </c:pt>
                  <c:pt idx="5">
                    <c:v>19/11/2017</c:v>
                  </c:pt>
                  <c:pt idx="6">
                    <c:v>20/11/2017</c:v>
                  </c:pt>
                  <c:pt idx="8">
                    <c:v>22/02/2018</c:v>
                  </c:pt>
                  <c:pt idx="9">
                    <c:v>23/02/2018</c:v>
                  </c:pt>
                  <c:pt idx="10">
                    <c:v>24/02/2018</c:v>
                  </c:pt>
                  <c:pt idx="11">
                    <c:v>25/02/2018</c:v>
                  </c:pt>
                  <c:pt idx="12">
                    <c:v>26/02/2018</c:v>
                  </c:pt>
                  <c:pt idx="13">
                    <c:v>27/02/2018</c:v>
                  </c:pt>
                  <c:pt idx="14">
                    <c:v>28/02/2018</c:v>
                  </c:pt>
                  <c:pt idx="16">
                    <c:v>01/03/2018</c:v>
                  </c:pt>
                  <c:pt idx="17">
                    <c:v>02/03/2018</c:v>
                  </c:pt>
                  <c:pt idx="18">
                    <c:v>03/03/2018</c:v>
                  </c:pt>
                  <c:pt idx="19">
                    <c:v>04/03/2018</c:v>
                  </c:pt>
                  <c:pt idx="20">
                    <c:v>05/03/2018</c:v>
                  </c:pt>
                  <c:pt idx="21">
                    <c:v>06/03/2018</c:v>
                  </c:pt>
                  <c:pt idx="22">
                    <c:v>07/03/2018</c:v>
                  </c:pt>
                  <c:pt idx="24">
                    <c:v>19/04/2018</c:v>
                  </c:pt>
                  <c:pt idx="25">
                    <c:v>20/04/2018</c:v>
                  </c:pt>
                  <c:pt idx="26">
                    <c:v>21/04/2018</c:v>
                  </c:pt>
                  <c:pt idx="27">
                    <c:v>22/04/2018</c:v>
                  </c:pt>
                  <c:pt idx="28">
                    <c:v>23/04/2018</c:v>
                  </c:pt>
                  <c:pt idx="29">
                    <c:v>24/04/2018</c:v>
                  </c:pt>
                  <c:pt idx="30">
                    <c:v>25/04/2018</c:v>
                  </c:pt>
                  <c:pt idx="32">
                    <c:v>09/05/2018</c:v>
                  </c:pt>
                  <c:pt idx="33">
                    <c:v>10/05/2018</c:v>
                  </c:pt>
                  <c:pt idx="34">
                    <c:v>11/05/2018</c:v>
                  </c:pt>
                  <c:pt idx="35">
                    <c:v>12/05/2018</c:v>
                  </c:pt>
                  <c:pt idx="36">
                    <c:v>13/05/2018</c:v>
                  </c:pt>
                  <c:pt idx="37">
                    <c:v>14/05/2018</c:v>
                  </c:pt>
                  <c:pt idx="38">
                    <c:v>15/05/2018</c:v>
                  </c:pt>
                  <c:pt idx="40">
                    <c:v>09/04/2019</c:v>
                  </c:pt>
                  <c:pt idx="41">
                    <c:v>10/04/2019</c:v>
                  </c:pt>
                  <c:pt idx="42">
                    <c:v>11/04/2019</c:v>
                  </c:pt>
                  <c:pt idx="43">
                    <c:v>12/04/2019</c:v>
                  </c:pt>
                  <c:pt idx="44">
                    <c:v>13/04/2019</c:v>
                  </c:pt>
                  <c:pt idx="45">
                    <c:v>14/04/2019</c:v>
                  </c:pt>
                  <c:pt idx="46">
                    <c:v>15/04/2019</c:v>
                  </c:pt>
                </c:lvl>
                <c:lvl>
                  <c:pt idx="0">
                    <c:v>Univerzitná Street</c:v>
                  </c:pt>
                  <c:pt idx="8">
                    <c:v>A. Hlinku Square</c:v>
                  </c:pt>
                  <c:pt idx="16">
                    <c:v>Komenského Street</c:v>
                  </c:pt>
                  <c:pt idx="24">
                    <c:v>Košická Street</c:v>
                  </c:pt>
                  <c:pt idx="32">
                    <c:v>Štrková Street</c:v>
                  </c:pt>
                  <c:pt idx="40">
                    <c:v>Vysokoškolákov Street</c:v>
                  </c:pt>
                </c:lvl>
              </c:multiLvlStrCache>
            </c:multiLvlStrRef>
          </c:cat>
          <c:val>
            <c:numRef>
              <c:f>Hárok2!$E$2:$E$48</c:f>
              <c:numCache>
                <c:formatCode>General</c:formatCode>
                <c:ptCount val="47"/>
                <c:pt idx="0">
                  <c:v>19</c:v>
                </c:pt>
                <c:pt idx="1">
                  <c:v>32.299999999999997</c:v>
                </c:pt>
                <c:pt idx="2">
                  <c:v>34.6</c:v>
                </c:pt>
                <c:pt idx="3">
                  <c:v>38.200000000000003</c:v>
                </c:pt>
                <c:pt idx="4">
                  <c:v>12.7</c:v>
                </c:pt>
                <c:pt idx="5">
                  <c:v>8.5</c:v>
                </c:pt>
                <c:pt idx="6">
                  <c:v>6.7</c:v>
                </c:pt>
                <c:pt idx="8">
                  <c:v>16.100000000000001</c:v>
                </c:pt>
                <c:pt idx="9">
                  <c:v>25.8</c:v>
                </c:pt>
                <c:pt idx="10">
                  <c:v>23.3</c:v>
                </c:pt>
                <c:pt idx="11">
                  <c:v>23.5</c:v>
                </c:pt>
                <c:pt idx="12">
                  <c:v>26.2</c:v>
                </c:pt>
                <c:pt idx="13">
                  <c:v>21.3</c:v>
                </c:pt>
                <c:pt idx="14">
                  <c:v>23.4</c:v>
                </c:pt>
                <c:pt idx="16">
                  <c:v>45.8</c:v>
                </c:pt>
                <c:pt idx="17">
                  <c:v>76.3</c:v>
                </c:pt>
                <c:pt idx="18">
                  <c:v>63.2</c:v>
                </c:pt>
                <c:pt idx="19">
                  <c:v>78.8</c:v>
                </c:pt>
                <c:pt idx="20">
                  <c:v>74.5</c:v>
                </c:pt>
                <c:pt idx="21">
                  <c:v>53.3</c:v>
                </c:pt>
                <c:pt idx="22">
                  <c:v>42.9</c:v>
                </c:pt>
                <c:pt idx="24">
                  <c:v>11.1</c:v>
                </c:pt>
                <c:pt idx="25">
                  <c:v>5.4</c:v>
                </c:pt>
                <c:pt idx="26">
                  <c:v>8.1999999999999993</c:v>
                </c:pt>
                <c:pt idx="27">
                  <c:v>9.9</c:v>
                </c:pt>
                <c:pt idx="28">
                  <c:v>9.3000000000000007</c:v>
                </c:pt>
                <c:pt idx="29">
                  <c:v>12.1</c:v>
                </c:pt>
                <c:pt idx="30">
                  <c:v>8.6</c:v>
                </c:pt>
                <c:pt idx="32">
                  <c:v>9.1</c:v>
                </c:pt>
                <c:pt idx="33">
                  <c:v>8.3000000000000007</c:v>
                </c:pt>
                <c:pt idx="34">
                  <c:v>8.9</c:v>
                </c:pt>
                <c:pt idx="35">
                  <c:v>10.4</c:v>
                </c:pt>
                <c:pt idx="36">
                  <c:v>5.6</c:v>
                </c:pt>
                <c:pt idx="37">
                  <c:v>6</c:v>
                </c:pt>
                <c:pt idx="38">
                  <c:v>8.6999999999999993</c:v>
                </c:pt>
                <c:pt idx="40">
                  <c:v>30</c:v>
                </c:pt>
                <c:pt idx="41">
                  <c:v>29.1</c:v>
                </c:pt>
                <c:pt idx="42">
                  <c:v>20</c:v>
                </c:pt>
                <c:pt idx="43">
                  <c:v>14.6</c:v>
                </c:pt>
                <c:pt idx="44">
                  <c:v>38.5</c:v>
                </c:pt>
                <c:pt idx="45">
                  <c:v>18.2</c:v>
                </c:pt>
                <c:pt idx="46">
                  <c:v>15.7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02B-4459-B4CB-8C7F25FB76BC}"/>
            </c:ext>
          </c:extLst>
        </c:ser>
        <c:ser>
          <c:idx val="4"/>
          <c:order val="6"/>
          <c:tx>
            <c:strRef>
              <c:f>Hárok2!$F$1</c:f>
              <c:strCache>
                <c:ptCount val="1"/>
                <c:pt idx="0">
                  <c:v>NOx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19050">
                <a:solidFill>
                  <a:schemeClr val="tx1"/>
                </a:solidFill>
                <a:round/>
              </a:ln>
              <a:effectLst/>
            </c:spPr>
          </c:marker>
          <c:val>
            <c:numRef>
              <c:f>Hárok2!$F$2:$F$40</c:f>
              <c:numCache>
                <c:formatCode>General</c:formatCode>
                <c:ptCount val="39"/>
                <c:pt idx="0">
                  <c:v>41.171999999999997</c:v>
                </c:pt>
                <c:pt idx="1">
                  <c:v>71.507000000000005</c:v>
                </c:pt>
                <c:pt idx="2">
                  <c:v>85.06</c:v>
                </c:pt>
                <c:pt idx="3">
                  <c:v>42.376999999999995</c:v>
                </c:pt>
                <c:pt idx="4">
                  <c:v>24.213000000000001</c:v>
                </c:pt>
                <c:pt idx="5">
                  <c:v>7.548</c:v>
                </c:pt>
                <c:pt idx="6">
                  <c:v>34.275999999999996</c:v>
                </c:pt>
                <c:pt idx="8">
                  <c:v>2.3600000000000003</c:v>
                </c:pt>
                <c:pt idx="9">
                  <c:v>9.3469999999999995</c:v>
                </c:pt>
                <c:pt idx="10">
                  <c:v>4.3950000000000005</c:v>
                </c:pt>
                <c:pt idx="11">
                  <c:v>2.4850000000000003</c:v>
                </c:pt>
                <c:pt idx="12">
                  <c:v>7.694</c:v>
                </c:pt>
                <c:pt idx="13">
                  <c:v>5.468</c:v>
                </c:pt>
                <c:pt idx="14">
                  <c:v>11.302</c:v>
                </c:pt>
                <c:pt idx="16">
                  <c:v>70.133999999999986</c:v>
                </c:pt>
                <c:pt idx="17">
                  <c:v>68.134999999999991</c:v>
                </c:pt>
                <c:pt idx="18">
                  <c:v>19.338000000000001</c:v>
                </c:pt>
                <c:pt idx="19">
                  <c:v>66.739000000000004</c:v>
                </c:pt>
                <c:pt idx="20">
                  <c:v>108.145</c:v>
                </c:pt>
                <c:pt idx="21">
                  <c:v>136.077</c:v>
                </c:pt>
                <c:pt idx="22">
                  <c:v>104.203</c:v>
                </c:pt>
                <c:pt idx="24">
                  <c:v>89.328000000000003</c:v>
                </c:pt>
                <c:pt idx="25">
                  <c:v>91.460999999999999</c:v>
                </c:pt>
                <c:pt idx="26">
                  <c:v>75.78</c:v>
                </c:pt>
                <c:pt idx="27">
                  <c:v>49.191000000000003</c:v>
                </c:pt>
                <c:pt idx="28">
                  <c:v>106.111</c:v>
                </c:pt>
                <c:pt idx="29">
                  <c:v>99.149000000000001</c:v>
                </c:pt>
                <c:pt idx="30">
                  <c:v>104.048</c:v>
                </c:pt>
                <c:pt idx="32">
                  <c:v>28.21</c:v>
                </c:pt>
                <c:pt idx="33">
                  <c:v>19.923999999999999</c:v>
                </c:pt>
                <c:pt idx="34">
                  <c:v>24.157</c:v>
                </c:pt>
                <c:pt idx="35">
                  <c:v>8.3569999999999993</c:v>
                </c:pt>
                <c:pt idx="36">
                  <c:v>0.44299999999999962</c:v>
                </c:pt>
                <c:pt idx="37">
                  <c:v>15.132</c:v>
                </c:pt>
                <c:pt idx="38">
                  <c:v>29.054000000000002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502B-4459-B4CB-8C7F25FB76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0058143"/>
        <c:axId val="550062719"/>
      </c:lineChart>
      <c:catAx>
        <c:axId val="55005814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sk-SK" dirty="0"/>
                  <a:t>Meracie stanovište a dátum merania</a:t>
                </a:r>
              </a:p>
            </c:rich>
          </c:tx>
          <c:layout>
            <c:manualLayout>
              <c:xMode val="edge"/>
              <c:yMode val="edge"/>
              <c:x val="0.32887055555555555"/>
              <c:y val="0.8678222222222222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sk-SK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sk-SK"/>
          </a:p>
        </c:txPr>
        <c:crossAx val="550062719"/>
        <c:crosses val="autoZero"/>
        <c:auto val="1"/>
        <c:lblAlgn val="ctr"/>
        <c:lblOffset val="100"/>
        <c:noMultiLvlLbl val="0"/>
      </c:catAx>
      <c:valAx>
        <c:axId val="5500627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sk-SK" dirty="0"/>
                  <a:t>Koncentrácia</a:t>
                </a:r>
                <a:r>
                  <a:rPr lang="sk-SK" baseline="0" dirty="0"/>
                  <a:t> ZL</a:t>
                </a:r>
                <a:r>
                  <a:rPr lang="sk-SK" dirty="0"/>
                  <a:t> [</a:t>
                </a:r>
                <a:r>
                  <a:rPr lang="el-GR" dirty="0"/>
                  <a:t>μ</a:t>
                </a:r>
                <a:r>
                  <a:rPr lang="sk-SK" dirty="0"/>
                  <a:t>g/</a:t>
                </a:r>
                <a:r>
                  <a:rPr lang="sk-SK" dirty="0" err="1"/>
                  <a:t>m</a:t>
                </a:r>
                <a:r>
                  <a:rPr lang="sk-SK" baseline="30000" dirty="0" err="1"/>
                  <a:t>3</a:t>
                </a:r>
                <a:r>
                  <a:rPr lang="sk-SK" dirty="0"/>
                  <a:t>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sk-S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sk-SK"/>
          </a:p>
        </c:txPr>
        <c:crossAx val="550058143"/>
        <c:crosses val="autoZero"/>
        <c:crossBetween val="between"/>
      </c:valAx>
      <c:valAx>
        <c:axId val="554281151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sk-SK" dirty="0"/>
                  <a:t>Teplota </a:t>
                </a:r>
                <a:r>
                  <a:rPr lang="el-GR" dirty="0"/>
                  <a:t>[</a:t>
                </a:r>
                <a:r>
                  <a:rPr lang="sk-SK" dirty="0"/>
                  <a:t>°C], Vietor*10 </a:t>
                </a:r>
                <a:r>
                  <a:rPr lang="el-GR" dirty="0"/>
                  <a:t>[</a:t>
                </a:r>
                <a:r>
                  <a:rPr lang="sk-SK" dirty="0"/>
                  <a:t>m/s], Vlhkosť/10 </a:t>
                </a:r>
                <a:r>
                  <a:rPr lang="el-GR" dirty="0"/>
                  <a:t>[</a:t>
                </a:r>
                <a:r>
                  <a:rPr lang="sk-SK" dirty="0"/>
                  <a:t>%]</a:t>
                </a:r>
              </a:p>
              <a:p>
                <a:pPr>
                  <a:defRPr/>
                </a:pPr>
                <a:endParaRPr lang="sk-SK" dirty="0"/>
              </a:p>
            </c:rich>
          </c:tx>
          <c:layout>
            <c:manualLayout>
              <c:xMode val="edge"/>
              <c:yMode val="edge"/>
              <c:x val="0.94499999999999995"/>
              <c:y val="3.9106251705874291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sk-S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sk-SK"/>
          </a:p>
        </c:txPr>
        <c:crossAx val="554282399"/>
        <c:crosses val="max"/>
        <c:crossBetween val="between"/>
      </c:valAx>
      <c:catAx>
        <c:axId val="55428239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54281151"/>
        <c:crosses val="autoZero"/>
        <c:auto val="1"/>
        <c:lblAlgn val="ctr"/>
        <c:lblOffset val="100"/>
        <c:noMultiLvlLbl val="0"/>
      </c:cat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sk-SK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sk-SK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'[Vyhodnotenie_7 dní_new.xlsx]Hárok1'!$B$16</c:f>
              <c:strCache>
                <c:ptCount val="1"/>
                <c:pt idx="0">
                  <c:v>TAI_16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  <a:effectLst/>
            </c:spPr>
          </c:errBars>
          <c:cat>
            <c:strRef>
              <c:f>'[Vyhodnotenie_7 dní_new.xlsx]Hárok1'!$F$16:$H$16</c:f>
              <c:strCache>
                <c:ptCount val="3"/>
                <c:pt idx="0">
                  <c:v>PM10</c:v>
                </c:pt>
                <c:pt idx="1">
                  <c:v>PM2.5</c:v>
                </c:pt>
                <c:pt idx="2">
                  <c:v>PM1</c:v>
                </c:pt>
              </c:strCache>
            </c:strRef>
          </c:cat>
          <c:val>
            <c:numRef>
              <c:f>'[Vyhodnotenie_7 dní_new.xlsx]Hárok1'!$F$15:$H$15</c:f>
              <c:numCache>
                <c:formatCode>0.0</c:formatCode>
                <c:ptCount val="3"/>
                <c:pt idx="0">
                  <c:v>30.417309523809518</c:v>
                </c:pt>
                <c:pt idx="1">
                  <c:v>20.28673494047619</c:v>
                </c:pt>
                <c:pt idx="2">
                  <c:v>15.601776666666666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95-46AC-A3D3-2A836E0D221E}"/>
            </c:ext>
          </c:extLst>
        </c:ser>
        <c:ser>
          <c:idx val="1"/>
          <c:order val="1"/>
          <c:tx>
            <c:strRef>
              <c:f>'[Vyhodnotenie_7 dní_new.xlsx]Hárok1'!$K$16</c:f>
              <c:strCache>
                <c:ptCount val="1"/>
                <c:pt idx="0">
                  <c:v>ROA_17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  <a:effectLst/>
            </c:spPr>
          </c:errBars>
          <c:cat>
            <c:strRef>
              <c:f>'[Vyhodnotenie_7 dní_new.xlsx]Hárok1'!$F$16:$H$16</c:f>
              <c:strCache>
                <c:ptCount val="3"/>
                <c:pt idx="0">
                  <c:v>PM10</c:v>
                </c:pt>
                <c:pt idx="1">
                  <c:v>PM2.5</c:v>
                </c:pt>
                <c:pt idx="2">
                  <c:v>PM1</c:v>
                </c:pt>
              </c:strCache>
            </c:strRef>
          </c:cat>
          <c:val>
            <c:numRef>
              <c:f>'[Vyhodnotenie_7 dní_new.xlsx]Hárok1'!$O$15:$Q$15</c:f>
              <c:numCache>
                <c:formatCode>0.0</c:formatCode>
                <c:ptCount val="3"/>
                <c:pt idx="0">
                  <c:v>21.269205357142855</c:v>
                </c:pt>
                <c:pt idx="1">
                  <c:v>15.660922142857146</c:v>
                </c:pt>
                <c:pt idx="2">
                  <c:v>12.500989464285713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95-46AC-A3D3-2A836E0D22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22"/>
        <c:axId val="854659807"/>
        <c:axId val="854646079"/>
      </c:barChart>
      <c:catAx>
        <c:axId val="8546598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854646079"/>
        <c:crosses val="autoZero"/>
        <c:auto val="1"/>
        <c:lblAlgn val="ctr"/>
        <c:lblOffset val="100"/>
        <c:noMultiLvlLbl val="0"/>
      </c:catAx>
      <c:valAx>
        <c:axId val="854646079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k-SK" dirty="0" err="1"/>
                  <a:t>Concentration</a:t>
                </a:r>
                <a:r>
                  <a:rPr lang="sk-SK" dirty="0"/>
                  <a:t> of </a:t>
                </a:r>
                <a:r>
                  <a:rPr lang="sk-SK" dirty="0" err="1"/>
                  <a:t>particulate</a:t>
                </a:r>
                <a:r>
                  <a:rPr lang="sk-SK" dirty="0"/>
                  <a:t> </a:t>
                </a:r>
                <a:r>
                  <a:rPr lang="sk-SK" dirty="0" err="1"/>
                  <a:t>matter</a:t>
                </a:r>
                <a:r>
                  <a:rPr lang="sk-SK" dirty="0"/>
                  <a:t> </a:t>
                </a:r>
                <a:r>
                  <a:rPr lang="el-GR" dirty="0"/>
                  <a:t>[μ</a:t>
                </a:r>
                <a:r>
                  <a:rPr lang="sk-SK" dirty="0"/>
                  <a:t>g/m</a:t>
                </a:r>
                <a:r>
                  <a:rPr lang="sk-SK" baseline="30000" dirty="0"/>
                  <a:t>3</a:t>
                </a:r>
                <a:r>
                  <a:rPr lang="sk-SK" dirty="0"/>
                  <a:t>]</a:t>
                </a:r>
              </a:p>
              <a:p>
                <a:pPr>
                  <a:defRPr/>
                </a:pPr>
                <a:endParaRPr lang="en-GB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854659807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</c:dTable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B3316E-E63C-4C8A-8821-1EE8B25491AB}" type="doc">
      <dgm:prSet loTypeId="urn:microsoft.com/office/officeart/2005/8/layout/hProcess3" loCatId="process" qsTypeId="urn:microsoft.com/office/officeart/2005/8/quickstyle/simple1" qsCatId="simple" csTypeId="urn:microsoft.com/office/officeart/2005/8/colors/accent6_2" csCatId="accent6" phldr="1"/>
      <dgm:spPr/>
    </dgm:pt>
    <dgm:pt modelId="{19972B06-5992-4719-9A3B-6BDB84EADC73}">
      <dgm:prSet phldrT="[Text]"/>
      <dgm:spPr/>
      <dgm:t>
        <a:bodyPr/>
        <a:lstStyle/>
        <a:p>
          <a:r>
            <a:rPr lang="sk-SK" dirty="0"/>
            <a:t>PM</a:t>
          </a:r>
          <a:r>
            <a:rPr lang="sk-SK" baseline="-25000" dirty="0"/>
            <a:t>10</a:t>
          </a:r>
          <a:r>
            <a:rPr lang="sk-SK" dirty="0"/>
            <a:t> -26%</a:t>
          </a:r>
          <a:endParaRPr lang="en-GB" dirty="0"/>
        </a:p>
      </dgm:t>
    </dgm:pt>
    <dgm:pt modelId="{556A4CA9-7D0F-4E3A-9383-A3091E7E4037}" type="parTrans" cxnId="{EFEE054B-8CF4-4D23-8A67-2B2F8754F3C7}">
      <dgm:prSet/>
      <dgm:spPr/>
      <dgm:t>
        <a:bodyPr/>
        <a:lstStyle/>
        <a:p>
          <a:endParaRPr lang="en-GB"/>
        </a:p>
      </dgm:t>
    </dgm:pt>
    <dgm:pt modelId="{90B02D36-70E7-4C60-BDE6-A70EC38E3768}" type="sibTrans" cxnId="{EFEE054B-8CF4-4D23-8A67-2B2F8754F3C7}">
      <dgm:prSet/>
      <dgm:spPr/>
      <dgm:t>
        <a:bodyPr/>
        <a:lstStyle/>
        <a:p>
          <a:endParaRPr lang="en-GB"/>
        </a:p>
      </dgm:t>
    </dgm:pt>
    <dgm:pt modelId="{ED3EDF40-0FC6-4118-9657-095425784B23}" type="pres">
      <dgm:prSet presAssocID="{FCB3316E-E63C-4C8A-8821-1EE8B25491AB}" presName="Name0" presStyleCnt="0">
        <dgm:presLayoutVars>
          <dgm:dir/>
          <dgm:animLvl val="lvl"/>
          <dgm:resizeHandles val="exact"/>
        </dgm:presLayoutVars>
      </dgm:prSet>
      <dgm:spPr/>
    </dgm:pt>
    <dgm:pt modelId="{12480D29-0E9E-4698-995A-7C4FC3698619}" type="pres">
      <dgm:prSet presAssocID="{FCB3316E-E63C-4C8A-8821-1EE8B25491AB}" presName="dummy" presStyleCnt="0"/>
      <dgm:spPr/>
    </dgm:pt>
    <dgm:pt modelId="{5FAD05D4-DF0F-4345-9C60-8761BCA28A3E}" type="pres">
      <dgm:prSet presAssocID="{FCB3316E-E63C-4C8A-8821-1EE8B25491AB}" presName="linH" presStyleCnt="0"/>
      <dgm:spPr/>
    </dgm:pt>
    <dgm:pt modelId="{B2B9E4E9-B3B4-4F14-98BB-975D6B3AE24A}" type="pres">
      <dgm:prSet presAssocID="{FCB3316E-E63C-4C8A-8821-1EE8B25491AB}" presName="padding1" presStyleCnt="0"/>
      <dgm:spPr/>
    </dgm:pt>
    <dgm:pt modelId="{678E4B3A-642F-416A-89CC-459BCF0B264A}" type="pres">
      <dgm:prSet presAssocID="{19972B06-5992-4719-9A3B-6BDB84EADC73}" presName="linV" presStyleCnt="0"/>
      <dgm:spPr/>
    </dgm:pt>
    <dgm:pt modelId="{69A44E58-E8CE-4D7D-BB52-72D597B39F75}" type="pres">
      <dgm:prSet presAssocID="{19972B06-5992-4719-9A3B-6BDB84EADC73}" presName="spVertical1" presStyleCnt="0"/>
      <dgm:spPr/>
    </dgm:pt>
    <dgm:pt modelId="{E8793C20-34CC-48F8-84B6-5AED85E963C6}" type="pres">
      <dgm:prSet presAssocID="{19972B06-5992-4719-9A3B-6BDB84EADC73}" presName="parTx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4B15AA8A-5B88-4C81-B41E-600FD5D01411}" type="pres">
      <dgm:prSet presAssocID="{19972B06-5992-4719-9A3B-6BDB84EADC73}" presName="spVertical2" presStyleCnt="0"/>
      <dgm:spPr/>
    </dgm:pt>
    <dgm:pt modelId="{4A803C99-FF7B-4DED-A92A-DCF8C59028F3}" type="pres">
      <dgm:prSet presAssocID="{19972B06-5992-4719-9A3B-6BDB84EADC73}" presName="spVertical3" presStyleCnt="0"/>
      <dgm:spPr/>
    </dgm:pt>
    <dgm:pt modelId="{3F1527B6-7A29-4EDC-9A0E-632744C303AD}" type="pres">
      <dgm:prSet presAssocID="{FCB3316E-E63C-4C8A-8821-1EE8B25491AB}" presName="padding2" presStyleCnt="0"/>
      <dgm:spPr/>
    </dgm:pt>
    <dgm:pt modelId="{D6A1F659-81B0-40F8-B610-4DB06D7C99C8}" type="pres">
      <dgm:prSet presAssocID="{FCB3316E-E63C-4C8A-8821-1EE8B25491AB}" presName="negArrow" presStyleCnt="0"/>
      <dgm:spPr/>
    </dgm:pt>
    <dgm:pt modelId="{D39D8C4F-2C78-4B03-AC2B-5A7168287A2F}" type="pres">
      <dgm:prSet presAssocID="{FCB3316E-E63C-4C8A-8821-1EE8B25491AB}" presName="backgroundArrow" presStyleLbl="node1" presStyleIdx="0" presStyleCnt="1"/>
      <dgm:spPr/>
    </dgm:pt>
  </dgm:ptLst>
  <dgm:cxnLst>
    <dgm:cxn modelId="{CC6ED324-108E-4A74-987C-A20605D949DB}" type="presOf" srcId="{FCB3316E-E63C-4C8A-8821-1EE8B25491AB}" destId="{ED3EDF40-0FC6-4118-9657-095425784B23}" srcOrd="0" destOrd="0" presId="urn:microsoft.com/office/officeart/2005/8/layout/hProcess3"/>
    <dgm:cxn modelId="{B9D31930-265E-49B6-94AB-639A8A1805DA}" type="presOf" srcId="{19972B06-5992-4719-9A3B-6BDB84EADC73}" destId="{E8793C20-34CC-48F8-84B6-5AED85E963C6}" srcOrd="0" destOrd="0" presId="urn:microsoft.com/office/officeart/2005/8/layout/hProcess3"/>
    <dgm:cxn modelId="{EFEE054B-8CF4-4D23-8A67-2B2F8754F3C7}" srcId="{FCB3316E-E63C-4C8A-8821-1EE8B25491AB}" destId="{19972B06-5992-4719-9A3B-6BDB84EADC73}" srcOrd="0" destOrd="0" parTransId="{556A4CA9-7D0F-4E3A-9383-A3091E7E4037}" sibTransId="{90B02D36-70E7-4C60-BDE6-A70EC38E3768}"/>
    <dgm:cxn modelId="{F5A35F2F-ADC8-4487-A6CA-B6240ACFB409}" type="presParOf" srcId="{ED3EDF40-0FC6-4118-9657-095425784B23}" destId="{12480D29-0E9E-4698-995A-7C4FC3698619}" srcOrd="0" destOrd="0" presId="urn:microsoft.com/office/officeart/2005/8/layout/hProcess3"/>
    <dgm:cxn modelId="{F5A8723B-FC7B-4A5E-B075-1DD0DCDE2C41}" type="presParOf" srcId="{ED3EDF40-0FC6-4118-9657-095425784B23}" destId="{5FAD05D4-DF0F-4345-9C60-8761BCA28A3E}" srcOrd="1" destOrd="0" presId="urn:microsoft.com/office/officeart/2005/8/layout/hProcess3"/>
    <dgm:cxn modelId="{53C55892-8AFE-4B2B-8EEB-5F66D05C1C85}" type="presParOf" srcId="{5FAD05D4-DF0F-4345-9C60-8761BCA28A3E}" destId="{B2B9E4E9-B3B4-4F14-98BB-975D6B3AE24A}" srcOrd="0" destOrd="0" presId="urn:microsoft.com/office/officeart/2005/8/layout/hProcess3"/>
    <dgm:cxn modelId="{2E918EAE-A9BC-4793-B301-7CCE4E4E63C2}" type="presParOf" srcId="{5FAD05D4-DF0F-4345-9C60-8761BCA28A3E}" destId="{678E4B3A-642F-416A-89CC-459BCF0B264A}" srcOrd="1" destOrd="0" presId="urn:microsoft.com/office/officeart/2005/8/layout/hProcess3"/>
    <dgm:cxn modelId="{2FA107B3-2E75-4CCF-8C0E-6971FB2D4623}" type="presParOf" srcId="{678E4B3A-642F-416A-89CC-459BCF0B264A}" destId="{69A44E58-E8CE-4D7D-BB52-72D597B39F75}" srcOrd="0" destOrd="0" presId="urn:microsoft.com/office/officeart/2005/8/layout/hProcess3"/>
    <dgm:cxn modelId="{F68BAD3D-70E6-4104-AC84-BD207F12583F}" type="presParOf" srcId="{678E4B3A-642F-416A-89CC-459BCF0B264A}" destId="{E8793C20-34CC-48F8-84B6-5AED85E963C6}" srcOrd="1" destOrd="0" presId="urn:microsoft.com/office/officeart/2005/8/layout/hProcess3"/>
    <dgm:cxn modelId="{46C2AAC6-4FDF-4B2E-96B5-CEDF454A75F3}" type="presParOf" srcId="{678E4B3A-642F-416A-89CC-459BCF0B264A}" destId="{4B15AA8A-5B88-4C81-B41E-600FD5D01411}" srcOrd="2" destOrd="0" presId="urn:microsoft.com/office/officeart/2005/8/layout/hProcess3"/>
    <dgm:cxn modelId="{AE6EEBB3-52AB-4FAA-A71E-BF78220BBA0C}" type="presParOf" srcId="{678E4B3A-642F-416A-89CC-459BCF0B264A}" destId="{4A803C99-FF7B-4DED-A92A-DCF8C59028F3}" srcOrd="3" destOrd="0" presId="urn:microsoft.com/office/officeart/2005/8/layout/hProcess3"/>
    <dgm:cxn modelId="{14C3BDE0-A418-4CF2-807A-9D49F6D31F9E}" type="presParOf" srcId="{5FAD05D4-DF0F-4345-9C60-8761BCA28A3E}" destId="{3F1527B6-7A29-4EDC-9A0E-632744C303AD}" srcOrd="2" destOrd="0" presId="urn:microsoft.com/office/officeart/2005/8/layout/hProcess3"/>
    <dgm:cxn modelId="{0B44BC7D-5610-4900-9E97-766DB320A64E}" type="presParOf" srcId="{5FAD05D4-DF0F-4345-9C60-8761BCA28A3E}" destId="{D6A1F659-81B0-40F8-B610-4DB06D7C99C8}" srcOrd="3" destOrd="0" presId="urn:microsoft.com/office/officeart/2005/8/layout/hProcess3"/>
    <dgm:cxn modelId="{140CA481-DA81-4A1B-B43F-EC254FBF449A}" type="presParOf" srcId="{5FAD05D4-DF0F-4345-9C60-8761BCA28A3E}" destId="{D39D8C4F-2C78-4B03-AC2B-5A7168287A2F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9D8C4F-2C78-4B03-AC2B-5A7168287A2F}">
      <dsp:nvSpPr>
        <dsp:cNvPr id="0" name=""/>
        <dsp:cNvSpPr/>
      </dsp:nvSpPr>
      <dsp:spPr>
        <a:xfrm>
          <a:off x="0" y="3070"/>
          <a:ext cx="1663817" cy="1080000"/>
        </a:xfrm>
        <a:prstGeom prst="rightArrow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793C20-34CC-48F8-84B6-5AED85E963C6}">
      <dsp:nvSpPr>
        <dsp:cNvPr id="0" name=""/>
        <dsp:cNvSpPr/>
      </dsp:nvSpPr>
      <dsp:spPr>
        <a:xfrm>
          <a:off x="134210" y="273070"/>
          <a:ext cx="1363225" cy="54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0" rIns="0" bIns="1524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500" kern="1200" dirty="0"/>
            <a:t>PM</a:t>
          </a:r>
          <a:r>
            <a:rPr lang="sk-SK" sz="1500" kern="1200" baseline="-25000" dirty="0"/>
            <a:t>10</a:t>
          </a:r>
          <a:r>
            <a:rPr lang="sk-SK" sz="1500" kern="1200" dirty="0"/>
            <a:t> -26%</a:t>
          </a:r>
          <a:endParaRPr lang="en-GB" sz="1500" kern="1200" dirty="0"/>
        </a:p>
      </dsp:txBody>
      <dsp:txXfrm>
        <a:off x="134210" y="273070"/>
        <a:ext cx="1363225" cy="54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F1F174-C4BC-460C-9DE8-4EBD38507E38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47A0BC-2C49-4A47-BF6B-7B2A43011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94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Úvodná snímka">
    <p:bg>
      <p:bgPr>
        <a:solidFill>
          <a:srgbClr val="6CA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371" y="5787148"/>
            <a:ext cx="2792856" cy="92584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3" name="Nadpis 1"/>
          <p:cNvSpPr>
            <a:spLocks noGrp="1"/>
          </p:cNvSpPr>
          <p:nvPr>
            <p:ph type="ctrTitle" idx="4294967295"/>
          </p:nvPr>
        </p:nvSpPr>
        <p:spPr>
          <a:xfrm>
            <a:off x="300037" y="531233"/>
            <a:ext cx="8417243" cy="1694731"/>
          </a:xfrm>
        </p:spPr>
        <p:txBody>
          <a:bodyPr>
            <a:normAutofit/>
          </a:bodyPr>
          <a:lstStyle>
            <a:lvl1pPr>
              <a:defRPr baseline="0">
                <a:solidFill>
                  <a:srgbClr val="002D72"/>
                </a:solidFill>
              </a:defRPr>
            </a:lvl1pPr>
          </a:lstStyle>
          <a:p>
            <a:pPr algn="l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odnadpis 2"/>
          <p:cNvSpPr>
            <a:spLocks noGrp="1"/>
          </p:cNvSpPr>
          <p:nvPr>
            <p:ph type="subTitle" idx="4294967295"/>
          </p:nvPr>
        </p:nvSpPr>
        <p:spPr>
          <a:xfrm>
            <a:off x="300037" y="2509346"/>
            <a:ext cx="8417243" cy="1655762"/>
          </a:xfrm>
        </p:spPr>
        <p:txBody>
          <a:bodyPr>
            <a:normAutofit/>
          </a:bodyPr>
          <a:lstStyle>
            <a:lvl1pPr>
              <a:defRPr baseline="0">
                <a:solidFill>
                  <a:srgbClr val="002D72"/>
                </a:solidFill>
              </a:defRPr>
            </a:lvl1pPr>
          </a:lstStyle>
          <a:p>
            <a:pPr marL="0" indent="0" algn="l">
              <a:buNone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350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88" userDrawn="1">
          <p15:clr>
            <a:srgbClr val="FBAE40"/>
          </p15:clr>
        </p15:guide>
        <p15:guide id="2" orient="horz" pos="402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ĺžnik 9"/>
          <p:cNvSpPr/>
          <p:nvPr userDrawn="1"/>
        </p:nvSpPr>
        <p:spPr>
          <a:xfrm>
            <a:off x="1" y="6216078"/>
            <a:ext cx="9144000" cy="641927"/>
          </a:xfrm>
          <a:prstGeom prst="rect">
            <a:avLst/>
          </a:prstGeom>
          <a:solidFill>
            <a:srgbClr val="6CA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Nadpis 1"/>
          <p:cNvSpPr>
            <a:spLocks noGrp="1"/>
          </p:cNvSpPr>
          <p:nvPr>
            <p:ph type="title" hasCustomPrompt="1"/>
          </p:nvPr>
        </p:nvSpPr>
        <p:spPr>
          <a:xfrm>
            <a:off x="289213" y="373839"/>
            <a:ext cx="8576183" cy="619055"/>
          </a:xfrm>
        </p:spPr>
        <p:txBody>
          <a:bodyPr>
            <a:normAutofit/>
          </a:bodyPr>
          <a:lstStyle>
            <a:lvl1pPr>
              <a:defRPr sz="2800" baseline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Nadpis prezentačného snímku</a:t>
            </a:r>
            <a:endParaRPr lang="en-US" dirty="0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sz="quarter" idx="13"/>
          </p:nvPr>
        </p:nvSpPr>
        <p:spPr>
          <a:xfrm>
            <a:off x="278610" y="1381125"/>
            <a:ext cx="4123098" cy="4419947"/>
          </a:xfrm>
        </p:spPr>
        <p:txBody>
          <a:bodyPr/>
          <a:lstStyle>
            <a:lvl1pPr marL="228594" indent="-228594">
              <a:buSzPct val="90000"/>
              <a:buFont typeface="Arial" panose="020B0604020202020204" pitchFamily="34" charset="0"/>
              <a:buChar char="•"/>
              <a:defRPr sz="240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80000"/>
              <a:defRPr sz="240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SzPct val="80000"/>
              <a:defRPr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80000"/>
              <a:defRPr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SzPct val="80000"/>
              <a:defRPr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k-SK" dirty="0"/>
              <a:t>Upraviť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  <a:endParaRPr lang="en-US" dirty="0"/>
          </a:p>
        </p:txBody>
      </p:sp>
      <p:sp>
        <p:nvSpPr>
          <p:cNvPr id="13" name="Zástupný objekt pre text 2"/>
          <p:cNvSpPr>
            <a:spLocks noGrp="1"/>
          </p:cNvSpPr>
          <p:nvPr>
            <p:ph type="body" sz="quarter" idx="14"/>
          </p:nvPr>
        </p:nvSpPr>
        <p:spPr>
          <a:xfrm>
            <a:off x="4696756" y="1381125"/>
            <a:ext cx="4168640" cy="4427538"/>
          </a:xfrm>
        </p:spPr>
        <p:txBody>
          <a:bodyPr/>
          <a:lstStyle>
            <a:lvl1pPr marL="228594" indent="-228594">
              <a:buSzPct val="90000"/>
              <a:buFont typeface="Arial" panose="020B0604020202020204" pitchFamily="34" charset="0"/>
              <a:buChar char="•"/>
              <a:defRPr sz="240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80000"/>
              <a:defRPr sz="240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SzPct val="80000"/>
              <a:defRPr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80000"/>
              <a:defRPr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SzPct val="80000"/>
              <a:defRPr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k-SK" dirty="0"/>
              <a:t>Upraviť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  <a:endParaRPr lang="en-US" dirty="0"/>
          </a:p>
        </p:txBody>
      </p:sp>
      <p:pic>
        <p:nvPicPr>
          <p:cNvPr id="8" name="Obrázo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905" y="6277174"/>
            <a:ext cx="1522212" cy="504622"/>
          </a:xfrm>
          <a:prstGeom prst="rect">
            <a:avLst/>
          </a:prstGeom>
        </p:spPr>
      </p:pic>
      <p:sp>
        <p:nvSpPr>
          <p:cNvPr id="12" name="Zástupný objekt pre číslo snímky 8"/>
          <p:cNvSpPr>
            <a:spLocks noGrp="1"/>
          </p:cNvSpPr>
          <p:nvPr>
            <p:ph type="sldNum" sz="quarter" idx="12"/>
          </p:nvPr>
        </p:nvSpPr>
        <p:spPr>
          <a:xfrm>
            <a:off x="289212" y="6360029"/>
            <a:ext cx="2057400" cy="365125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1A784D-4928-4D1C-9696-D92BC1EDB4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9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pos="176">
          <p15:clr>
            <a:srgbClr val="FBAE40"/>
          </p15:clr>
        </p15:guide>
        <p15:guide id="3" pos="558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ĺžnik 9"/>
          <p:cNvSpPr/>
          <p:nvPr userDrawn="1"/>
        </p:nvSpPr>
        <p:spPr>
          <a:xfrm>
            <a:off x="1" y="6216078"/>
            <a:ext cx="9144000" cy="641927"/>
          </a:xfrm>
          <a:prstGeom prst="rect">
            <a:avLst/>
          </a:prstGeom>
          <a:solidFill>
            <a:srgbClr val="6CA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Nadpis 1"/>
          <p:cNvSpPr>
            <a:spLocks noGrp="1"/>
          </p:cNvSpPr>
          <p:nvPr>
            <p:ph type="title" hasCustomPrompt="1"/>
          </p:nvPr>
        </p:nvSpPr>
        <p:spPr>
          <a:xfrm>
            <a:off x="289213" y="373839"/>
            <a:ext cx="8576183" cy="619055"/>
          </a:xfrm>
        </p:spPr>
        <p:txBody>
          <a:bodyPr>
            <a:normAutofit/>
          </a:bodyPr>
          <a:lstStyle>
            <a:lvl1pPr>
              <a:defRPr sz="2800" baseline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Nadpis prezentačného snímku</a:t>
            </a:r>
            <a:endParaRPr lang="en-US" dirty="0"/>
          </a:p>
        </p:txBody>
      </p:sp>
      <p:sp>
        <p:nvSpPr>
          <p:cNvPr id="4" name="Zástupný objekt pre obsah 3"/>
          <p:cNvSpPr>
            <a:spLocks noGrp="1"/>
          </p:cNvSpPr>
          <p:nvPr>
            <p:ph sz="quarter" idx="13" hasCustomPrompt="1"/>
          </p:nvPr>
        </p:nvSpPr>
        <p:spPr>
          <a:xfrm>
            <a:off x="278608" y="1354138"/>
            <a:ext cx="8586788" cy="48388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Objekt</a:t>
            </a:r>
            <a:endParaRPr lang="en-US" dirty="0"/>
          </a:p>
        </p:txBody>
      </p:sp>
      <p:pic>
        <p:nvPicPr>
          <p:cNvPr id="8" name="Obrázo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905" y="6277174"/>
            <a:ext cx="1522212" cy="504622"/>
          </a:xfrm>
          <a:prstGeom prst="rect">
            <a:avLst/>
          </a:prstGeom>
        </p:spPr>
      </p:pic>
      <p:sp>
        <p:nvSpPr>
          <p:cNvPr id="12" name="Zástupný objekt pre číslo snímky 8"/>
          <p:cNvSpPr>
            <a:spLocks noGrp="1"/>
          </p:cNvSpPr>
          <p:nvPr>
            <p:ph type="sldNum" sz="quarter" idx="12"/>
          </p:nvPr>
        </p:nvSpPr>
        <p:spPr>
          <a:xfrm>
            <a:off x="289212" y="6360029"/>
            <a:ext cx="2057400" cy="365125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1A784D-4928-4D1C-9696-D92BC1EDB4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912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pos="558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ĺžnik 9"/>
          <p:cNvSpPr/>
          <p:nvPr userDrawn="1"/>
        </p:nvSpPr>
        <p:spPr>
          <a:xfrm>
            <a:off x="1" y="6216078"/>
            <a:ext cx="9144000" cy="641927"/>
          </a:xfrm>
          <a:prstGeom prst="rect">
            <a:avLst/>
          </a:prstGeom>
          <a:solidFill>
            <a:srgbClr val="6CA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Nadpis 1"/>
          <p:cNvSpPr>
            <a:spLocks noGrp="1"/>
          </p:cNvSpPr>
          <p:nvPr>
            <p:ph type="title" hasCustomPrompt="1"/>
          </p:nvPr>
        </p:nvSpPr>
        <p:spPr>
          <a:xfrm>
            <a:off x="289213" y="373839"/>
            <a:ext cx="8576183" cy="619055"/>
          </a:xfrm>
        </p:spPr>
        <p:txBody>
          <a:bodyPr>
            <a:normAutofit/>
          </a:bodyPr>
          <a:lstStyle>
            <a:lvl1pPr>
              <a:defRPr sz="2800" baseline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Nadpis prezentačného snímku</a:t>
            </a:r>
            <a:endParaRPr lang="en-US" dirty="0"/>
          </a:p>
        </p:txBody>
      </p:sp>
      <p:pic>
        <p:nvPicPr>
          <p:cNvPr id="8" name="Obrázo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905" y="6277174"/>
            <a:ext cx="1522212" cy="504622"/>
          </a:xfrm>
          <a:prstGeom prst="rect">
            <a:avLst/>
          </a:prstGeom>
        </p:spPr>
      </p:pic>
      <p:sp>
        <p:nvSpPr>
          <p:cNvPr id="12" name="Zástupný objekt pre číslo snímky 8"/>
          <p:cNvSpPr>
            <a:spLocks noGrp="1"/>
          </p:cNvSpPr>
          <p:nvPr>
            <p:ph type="sldNum" sz="quarter" idx="12"/>
          </p:nvPr>
        </p:nvSpPr>
        <p:spPr>
          <a:xfrm>
            <a:off x="289212" y="6360029"/>
            <a:ext cx="2057400" cy="365125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1A784D-4928-4D1C-9696-D92BC1EDB409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11" name="Graf 10"/>
          <p:cNvGraphicFramePr/>
          <p:nvPr userDrawn="1">
            <p:extLst>
              <p:ext uri="{D42A27DB-BD31-4B8C-83A1-F6EECF244321}">
                <p14:modId xmlns:p14="http://schemas.microsoft.com/office/powerpoint/2010/main" val="679411105"/>
              </p:ext>
            </p:extLst>
          </p:nvPr>
        </p:nvGraphicFramePr>
        <p:xfrm>
          <a:off x="279401" y="1217900"/>
          <a:ext cx="8586788" cy="4239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69299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pos="176">
          <p15:clr>
            <a:srgbClr val="FBAE40"/>
          </p15:clr>
        </p15:guide>
        <p15:guide id="3" pos="558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ĺžnik 9"/>
          <p:cNvSpPr/>
          <p:nvPr userDrawn="1"/>
        </p:nvSpPr>
        <p:spPr>
          <a:xfrm>
            <a:off x="1" y="6216078"/>
            <a:ext cx="9144000" cy="641927"/>
          </a:xfrm>
          <a:prstGeom prst="rect">
            <a:avLst/>
          </a:prstGeom>
          <a:solidFill>
            <a:srgbClr val="6CA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Nadpis 1"/>
          <p:cNvSpPr>
            <a:spLocks noGrp="1"/>
          </p:cNvSpPr>
          <p:nvPr>
            <p:ph type="title" hasCustomPrompt="1"/>
          </p:nvPr>
        </p:nvSpPr>
        <p:spPr>
          <a:xfrm>
            <a:off x="278608" y="4934113"/>
            <a:ext cx="8586788" cy="902627"/>
          </a:xfrm>
        </p:spPr>
        <p:txBody>
          <a:bodyPr anchor="t">
            <a:noAutofit/>
          </a:bodyPr>
          <a:lstStyle>
            <a:lvl1pPr>
              <a:defRPr sz="3600" baseline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Nadpis prezentačného snímku</a:t>
            </a:r>
            <a:endParaRPr lang="en-US" dirty="0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13" hasCustomPrompt="1"/>
          </p:nvPr>
        </p:nvSpPr>
        <p:spPr>
          <a:xfrm>
            <a:off x="278608" y="4246568"/>
            <a:ext cx="8586788" cy="682625"/>
          </a:xfrm>
        </p:spPr>
        <p:txBody>
          <a:bodyPr anchor="b">
            <a:normAutofit/>
          </a:bodyPr>
          <a:lstStyle>
            <a:lvl1pPr marL="0" indent="0">
              <a:buNone/>
              <a:defRPr sz="2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k-SK" dirty="0"/>
              <a:t>Kliknite sem a zadajte text</a:t>
            </a:r>
            <a:endParaRPr lang="en-US" dirty="0"/>
          </a:p>
        </p:txBody>
      </p:sp>
      <p:pic>
        <p:nvPicPr>
          <p:cNvPr id="8" name="Obrázo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905" y="6277174"/>
            <a:ext cx="1522212" cy="504622"/>
          </a:xfrm>
          <a:prstGeom prst="rect">
            <a:avLst/>
          </a:prstGeom>
        </p:spPr>
      </p:pic>
      <p:sp>
        <p:nvSpPr>
          <p:cNvPr id="12" name="Zástupný objekt pre číslo snímky 8"/>
          <p:cNvSpPr>
            <a:spLocks noGrp="1"/>
          </p:cNvSpPr>
          <p:nvPr>
            <p:ph type="sldNum" sz="quarter" idx="12"/>
          </p:nvPr>
        </p:nvSpPr>
        <p:spPr>
          <a:xfrm>
            <a:off x="289212" y="6360029"/>
            <a:ext cx="2057400" cy="365125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1A784D-4928-4D1C-9696-D92BC1EDB4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184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pos="176">
          <p15:clr>
            <a:srgbClr val="FBAE40"/>
          </p15:clr>
        </p15:guide>
        <p15:guide id="3" pos="558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A784D-4928-4D1C-9696-D92BC1EDB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061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7" r:id="rId2"/>
    <p:sldLayoutId id="2147483669" r:id="rId3"/>
    <p:sldLayoutId id="2147483691" r:id="rId4"/>
    <p:sldLayoutId id="2147483690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labgis.vsb.cz/test2/Project/Zilina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nterreg-central.eu/Content.Node/AIR-TRITIA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rpubs.com/Dusan2024/1160336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pubs.com/Dusan2024/1158300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A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ta"/>
          <p:cNvSpPr txBox="1"/>
          <p:nvPr/>
        </p:nvSpPr>
        <p:spPr>
          <a:xfrm>
            <a:off x="300036" y="5985323"/>
            <a:ext cx="5719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Dušan Jandačka</a:t>
            </a:r>
          </a:p>
          <a:p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21/03/2024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Nadpis 6"/>
          <p:cNvSpPr>
            <a:spLocks noGrp="1"/>
          </p:cNvSpPr>
          <p:nvPr>
            <p:ph type="ctrTitle" idx="4294967295"/>
          </p:nvPr>
        </p:nvSpPr>
        <p:spPr>
          <a:xfrm>
            <a:off x="300036" y="549511"/>
            <a:ext cx="8412164" cy="1325563"/>
          </a:xfrm>
        </p:spPr>
        <p:txBody>
          <a:bodyPr>
            <a:noAutofit/>
          </a:bodyPr>
          <a:lstStyle/>
          <a:p>
            <a:pPr algn="ctr"/>
            <a:r>
              <a:rPr lang="sk-SK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Dopady zmeny klímy na znečistenie ovzdušia v sídelných útvaroch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1A47796C-D99C-39D2-2B57-862474B4C51A}"/>
              </a:ext>
            </a:extLst>
          </p:cNvPr>
          <p:cNvSpPr txBox="1"/>
          <p:nvPr/>
        </p:nvSpPr>
        <p:spPr>
          <a:xfrm>
            <a:off x="300036" y="2823969"/>
            <a:ext cx="8412164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Záverečná konferencia k projektu: </a:t>
            </a:r>
          </a:p>
          <a:p>
            <a:endParaRPr lang="sk-SK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sk-SK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„Zmierňovanie a prispôsobovanie sa zmene klímy v meste Žilina“</a:t>
            </a:r>
          </a:p>
          <a:p>
            <a:endParaRPr lang="sk-SK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endParaRPr lang="sk-SK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0446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FC9A93-66C5-4DA9-8FE5-C852A9C53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Meranie kvality ovzdušia v sídelných útvaroch</a:t>
            </a:r>
            <a:endParaRPr lang="en-GB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8B14E2A1-8D70-42CB-9E18-FCBB036E8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A784D-4928-4D1C-9696-D92BC1EDB409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DCF35D22-3C1C-423E-9A87-2C7B7E2153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248" y="992776"/>
            <a:ext cx="4303571" cy="5234782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432386D0-AF52-4FE2-B8C9-EB3018DE0511}"/>
              </a:ext>
            </a:extLst>
          </p:cNvPr>
          <p:cNvGrpSpPr/>
          <p:nvPr/>
        </p:nvGrpSpPr>
        <p:grpSpPr>
          <a:xfrm>
            <a:off x="-1" y="1"/>
            <a:ext cx="3217025" cy="2576946"/>
            <a:chOff x="-1" y="1"/>
            <a:chExt cx="3217025" cy="2576946"/>
          </a:xfrm>
        </p:grpSpPr>
        <p:sp>
          <p:nvSpPr>
            <p:cNvPr id="9" name="Čiarová bublina 2 5">
              <a:extLst>
                <a:ext uri="{FF2B5EF4-FFF2-40B4-BE49-F238E27FC236}">
                  <a16:creationId xmlns:a16="http://schemas.microsoft.com/office/drawing/2014/main" id="{39658581-96FA-446B-AC07-44DEE12590FD}"/>
                </a:ext>
              </a:extLst>
            </p:cNvPr>
            <p:cNvSpPr/>
            <p:nvPr/>
          </p:nvSpPr>
          <p:spPr>
            <a:xfrm flipH="1">
              <a:off x="-1" y="1"/>
              <a:ext cx="3217025" cy="2576946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08306"/>
                <a:gd name="adj6" fmla="val -2573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grpSp>
          <p:nvGrpSpPr>
            <p:cNvPr id="10" name="Skupina 9">
              <a:extLst>
                <a:ext uri="{FF2B5EF4-FFF2-40B4-BE49-F238E27FC236}">
                  <a16:creationId xmlns:a16="http://schemas.microsoft.com/office/drawing/2014/main" id="{2C674BEF-2CBA-478C-B6D3-63F5AD9F4FD9}"/>
                </a:ext>
              </a:extLst>
            </p:cNvPr>
            <p:cNvGrpSpPr/>
            <p:nvPr/>
          </p:nvGrpSpPr>
          <p:grpSpPr>
            <a:xfrm>
              <a:off x="0" y="1"/>
              <a:ext cx="3217024" cy="2576946"/>
              <a:chOff x="4644008" y="404664"/>
              <a:chExt cx="4355976" cy="3266982"/>
            </a:xfrm>
          </p:grpSpPr>
          <p:pic>
            <p:nvPicPr>
              <p:cNvPr id="11" name="Obrázok 10">
                <a:extLst>
                  <a:ext uri="{FF2B5EF4-FFF2-40B4-BE49-F238E27FC236}">
                    <a16:creationId xmlns:a16="http://schemas.microsoft.com/office/drawing/2014/main" id="{D027FAD4-75A4-403E-B007-5A08B42959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44008" y="404664"/>
                <a:ext cx="4355976" cy="3266982"/>
              </a:xfrm>
              <a:prstGeom prst="rect">
                <a:avLst/>
              </a:prstGeom>
            </p:spPr>
          </p:pic>
          <p:sp>
            <p:nvSpPr>
              <p:cNvPr id="12" name="BlokTextu 11">
                <a:extLst>
                  <a:ext uri="{FF2B5EF4-FFF2-40B4-BE49-F238E27FC236}">
                    <a16:creationId xmlns:a16="http://schemas.microsoft.com/office/drawing/2014/main" id="{2AB0BDC6-DE17-46D4-A84C-057D0AD63110}"/>
                  </a:ext>
                </a:extLst>
              </p:cNvPr>
              <p:cNvSpPr txBox="1"/>
              <p:nvPr/>
            </p:nvSpPr>
            <p:spPr>
              <a:xfrm>
                <a:off x="5605442" y="536341"/>
                <a:ext cx="2708809" cy="409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k-SK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Námestie A. Hlinku</a:t>
                </a:r>
              </a:p>
            </p:txBody>
          </p:sp>
        </p:grp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4740330E-4281-4390-B6EC-58BBD2014718}"/>
              </a:ext>
            </a:extLst>
          </p:cNvPr>
          <p:cNvGrpSpPr/>
          <p:nvPr/>
        </p:nvGrpSpPr>
        <p:grpSpPr>
          <a:xfrm>
            <a:off x="6066385" y="650910"/>
            <a:ext cx="3077615" cy="2576946"/>
            <a:chOff x="6066385" y="650910"/>
            <a:chExt cx="3077615" cy="2576946"/>
          </a:xfrm>
        </p:grpSpPr>
        <p:sp>
          <p:nvSpPr>
            <p:cNvPr id="14" name="Čiarová bublina 2 10">
              <a:extLst>
                <a:ext uri="{FF2B5EF4-FFF2-40B4-BE49-F238E27FC236}">
                  <a16:creationId xmlns:a16="http://schemas.microsoft.com/office/drawing/2014/main" id="{A55838A2-2E36-4305-A6B2-A8CBD38F099D}"/>
                </a:ext>
              </a:extLst>
            </p:cNvPr>
            <p:cNvSpPr/>
            <p:nvPr/>
          </p:nvSpPr>
          <p:spPr>
            <a:xfrm>
              <a:off x="6066385" y="650910"/>
              <a:ext cx="3077615" cy="2576946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05725"/>
                <a:gd name="adj6" fmla="val -2600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grpSp>
          <p:nvGrpSpPr>
            <p:cNvPr id="15" name="Skupina 14">
              <a:extLst>
                <a:ext uri="{FF2B5EF4-FFF2-40B4-BE49-F238E27FC236}">
                  <a16:creationId xmlns:a16="http://schemas.microsoft.com/office/drawing/2014/main" id="{6DFFA5EF-7329-4F7A-A777-F1F69D05FDF7}"/>
                </a:ext>
              </a:extLst>
            </p:cNvPr>
            <p:cNvGrpSpPr/>
            <p:nvPr/>
          </p:nvGrpSpPr>
          <p:grpSpPr>
            <a:xfrm>
              <a:off x="6066385" y="662715"/>
              <a:ext cx="3077615" cy="2565141"/>
              <a:chOff x="4427984" y="2386213"/>
              <a:chExt cx="4475989" cy="3356992"/>
            </a:xfrm>
          </p:grpSpPr>
          <p:pic>
            <p:nvPicPr>
              <p:cNvPr id="16" name="Obrázok 15">
                <a:extLst>
                  <a:ext uri="{FF2B5EF4-FFF2-40B4-BE49-F238E27FC236}">
                    <a16:creationId xmlns:a16="http://schemas.microsoft.com/office/drawing/2014/main" id="{7F481D91-A64D-4E57-8358-613779D124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27984" y="2386213"/>
                <a:ext cx="4475989" cy="3356992"/>
              </a:xfrm>
              <a:prstGeom prst="rect">
                <a:avLst/>
              </a:prstGeom>
            </p:spPr>
          </p:pic>
          <p:sp>
            <p:nvSpPr>
              <p:cNvPr id="17" name="BlokTextu 16">
                <a:extLst>
                  <a:ext uri="{FF2B5EF4-FFF2-40B4-BE49-F238E27FC236}">
                    <a16:creationId xmlns:a16="http://schemas.microsoft.com/office/drawing/2014/main" id="{22130DB2-4661-4898-AC4A-578631475881}"/>
                  </a:ext>
                </a:extLst>
              </p:cNvPr>
              <p:cNvSpPr txBox="1"/>
              <p:nvPr/>
            </p:nvSpPr>
            <p:spPr>
              <a:xfrm rot="10800000" flipH="1" flipV="1">
                <a:off x="5686014" y="2559287"/>
                <a:ext cx="2740102" cy="4229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k-SK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Košická ulica</a:t>
                </a:r>
              </a:p>
            </p:txBody>
          </p:sp>
        </p:grpSp>
      </p:grp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C6117787-99B9-4949-B2DD-EAEBB3B17B7C}"/>
              </a:ext>
            </a:extLst>
          </p:cNvPr>
          <p:cNvGrpSpPr/>
          <p:nvPr/>
        </p:nvGrpSpPr>
        <p:grpSpPr>
          <a:xfrm>
            <a:off x="-4763" y="1772915"/>
            <a:ext cx="3221788" cy="2358510"/>
            <a:chOff x="-4763" y="1772915"/>
            <a:chExt cx="3221788" cy="2358510"/>
          </a:xfrm>
        </p:grpSpPr>
        <p:sp>
          <p:nvSpPr>
            <p:cNvPr id="19" name="Čiarová bublina 2 16">
              <a:extLst>
                <a:ext uri="{FF2B5EF4-FFF2-40B4-BE49-F238E27FC236}">
                  <a16:creationId xmlns:a16="http://schemas.microsoft.com/office/drawing/2014/main" id="{10BDE10A-D4FF-4852-B8DB-AD4200A490B8}"/>
                </a:ext>
              </a:extLst>
            </p:cNvPr>
            <p:cNvSpPr/>
            <p:nvPr/>
          </p:nvSpPr>
          <p:spPr>
            <a:xfrm flipH="1">
              <a:off x="-4763" y="1772915"/>
              <a:ext cx="3221786" cy="2358510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81484"/>
                <a:gd name="adj6" fmla="val -16221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grpSp>
          <p:nvGrpSpPr>
            <p:cNvPr id="20" name="Skupina 19">
              <a:extLst>
                <a:ext uri="{FF2B5EF4-FFF2-40B4-BE49-F238E27FC236}">
                  <a16:creationId xmlns:a16="http://schemas.microsoft.com/office/drawing/2014/main" id="{50EFB6DE-5B59-4E40-98C0-1BFEBA9AD5FE}"/>
                </a:ext>
              </a:extLst>
            </p:cNvPr>
            <p:cNvGrpSpPr/>
            <p:nvPr/>
          </p:nvGrpSpPr>
          <p:grpSpPr>
            <a:xfrm>
              <a:off x="1" y="1772915"/>
              <a:ext cx="3217024" cy="2358510"/>
              <a:chOff x="611560" y="1621954"/>
              <a:chExt cx="4572000" cy="3429000"/>
            </a:xfrm>
          </p:grpSpPr>
          <p:pic>
            <p:nvPicPr>
              <p:cNvPr id="21" name="Obrázok 20">
                <a:extLst>
                  <a:ext uri="{FF2B5EF4-FFF2-40B4-BE49-F238E27FC236}">
                    <a16:creationId xmlns:a16="http://schemas.microsoft.com/office/drawing/2014/main" id="{DF2E4A47-6C3E-4CF0-9795-FD9A6F0934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1560" y="1621954"/>
                <a:ext cx="4572000" cy="3429000"/>
              </a:xfrm>
              <a:prstGeom prst="rect">
                <a:avLst/>
              </a:prstGeom>
            </p:spPr>
          </p:pic>
          <p:sp>
            <p:nvSpPr>
              <p:cNvPr id="22" name="BlokTextu 21">
                <a:extLst>
                  <a:ext uri="{FF2B5EF4-FFF2-40B4-BE49-F238E27FC236}">
                    <a16:creationId xmlns:a16="http://schemas.microsoft.com/office/drawing/2014/main" id="{32161B95-9922-4A0A-A042-B760E68B4CE0}"/>
                  </a:ext>
                </a:extLst>
              </p:cNvPr>
              <p:cNvSpPr txBox="1"/>
              <p:nvPr/>
            </p:nvSpPr>
            <p:spPr>
              <a:xfrm>
                <a:off x="1943538" y="1743163"/>
                <a:ext cx="2520280" cy="8054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k-SK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Komenského ulica</a:t>
                </a:r>
              </a:p>
            </p:txBody>
          </p:sp>
        </p:grpSp>
      </p:grpSp>
      <p:grpSp>
        <p:nvGrpSpPr>
          <p:cNvPr id="23" name="Skupina 22">
            <a:extLst>
              <a:ext uri="{FF2B5EF4-FFF2-40B4-BE49-F238E27FC236}">
                <a16:creationId xmlns:a16="http://schemas.microsoft.com/office/drawing/2014/main" id="{175133B9-02F3-4A12-8646-94C34F7184E5}"/>
              </a:ext>
            </a:extLst>
          </p:cNvPr>
          <p:cNvGrpSpPr/>
          <p:nvPr/>
        </p:nvGrpSpPr>
        <p:grpSpPr>
          <a:xfrm>
            <a:off x="6066385" y="2642289"/>
            <a:ext cx="3077615" cy="2302625"/>
            <a:chOff x="6066385" y="2642289"/>
            <a:chExt cx="3077615" cy="2302625"/>
          </a:xfrm>
        </p:grpSpPr>
        <p:sp>
          <p:nvSpPr>
            <p:cNvPr id="24" name="Čiarová bublina 2 21">
              <a:extLst>
                <a:ext uri="{FF2B5EF4-FFF2-40B4-BE49-F238E27FC236}">
                  <a16:creationId xmlns:a16="http://schemas.microsoft.com/office/drawing/2014/main" id="{F08BD11E-3DD2-45F2-A986-795DA3EA18DB}"/>
                </a:ext>
              </a:extLst>
            </p:cNvPr>
            <p:cNvSpPr/>
            <p:nvPr/>
          </p:nvSpPr>
          <p:spPr>
            <a:xfrm>
              <a:off x="6066385" y="2642289"/>
              <a:ext cx="3077615" cy="2302624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75677"/>
                <a:gd name="adj6" fmla="val -2884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grpSp>
          <p:nvGrpSpPr>
            <p:cNvPr id="25" name="Skupina 24">
              <a:extLst>
                <a:ext uri="{FF2B5EF4-FFF2-40B4-BE49-F238E27FC236}">
                  <a16:creationId xmlns:a16="http://schemas.microsoft.com/office/drawing/2014/main" id="{916B58F1-B396-477E-BC6E-92887B669056}"/>
                </a:ext>
              </a:extLst>
            </p:cNvPr>
            <p:cNvGrpSpPr/>
            <p:nvPr/>
          </p:nvGrpSpPr>
          <p:grpSpPr>
            <a:xfrm>
              <a:off x="6066385" y="2642290"/>
              <a:ext cx="3077615" cy="2302624"/>
              <a:chOff x="4304960" y="3631205"/>
              <a:chExt cx="4192467" cy="3144350"/>
            </a:xfrm>
          </p:grpSpPr>
          <p:pic>
            <p:nvPicPr>
              <p:cNvPr id="26" name="Obrázok 25">
                <a:extLst>
                  <a:ext uri="{FF2B5EF4-FFF2-40B4-BE49-F238E27FC236}">
                    <a16:creationId xmlns:a16="http://schemas.microsoft.com/office/drawing/2014/main" id="{F9FF58E9-6735-4CBB-A52E-D99B87A752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4960" y="3631205"/>
                <a:ext cx="4192467" cy="3144350"/>
              </a:xfrm>
              <a:prstGeom prst="rect">
                <a:avLst/>
              </a:prstGeom>
            </p:spPr>
          </p:pic>
          <p:sp>
            <p:nvSpPr>
              <p:cNvPr id="27" name="BlokTextu 26">
                <a:extLst>
                  <a:ext uri="{FF2B5EF4-FFF2-40B4-BE49-F238E27FC236}">
                    <a16:creationId xmlns:a16="http://schemas.microsoft.com/office/drawing/2014/main" id="{304040EF-5BCE-4A32-979D-F2602C28B989}"/>
                  </a:ext>
                </a:extLst>
              </p:cNvPr>
              <p:cNvSpPr txBox="1"/>
              <p:nvPr/>
            </p:nvSpPr>
            <p:spPr>
              <a:xfrm>
                <a:off x="5261277" y="3631205"/>
                <a:ext cx="2906577" cy="4412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k-SK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Ulica Vysokoškolákov</a:t>
                </a:r>
              </a:p>
            </p:txBody>
          </p:sp>
        </p:grpSp>
      </p:grp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5A6634D0-3F4D-4267-A01C-A24C10EB2EB7}"/>
              </a:ext>
            </a:extLst>
          </p:cNvPr>
          <p:cNvGrpSpPr/>
          <p:nvPr/>
        </p:nvGrpSpPr>
        <p:grpSpPr>
          <a:xfrm>
            <a:off x="-4765" y="3614325"/>
            <a:ext cx="3217027" cy="2219499"/>
            <a:chOff x="-4765" y="3614325"/>
            <a:chExt cx="3217027" cy="2219499"/>
          </a:xfrm>
        </p:grpSpPr>
        <p:sp>
          <p:nvSpPr>
            <p:cNvPr id="29" name="Čiarová bublina 2 26">
              <a:extLst>
                <a:ext uri="{FF2B5EF4-FFF2-40B4-BE49-F238E27FC236}">
                  <a16:creationId xmlns:a16="http://schemas.microsoft.com/office/drawing/2014/main" id="{0A8E90A8-8774-490A-B24A-C11FFF35B145}"/>
                </a:ext>
              </a:extLst>
            </p:cNvPr>
            <p:cNvSpPr/>
            <p:nvPr/>
          </p:nvSpPr>
          <p:spPr>
            <a:xfrm flipH="1">
              <a:off x="-4765" y="3614325"/>
              <a:ext cx="3217026" cy="2219498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72800"/>
                <a:gd name="adj6" fmla="val -51319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k-SK" dirty="0"/>
                <a:t>                                                </a:t>
              </a:r>
            </a:p>
          </p:txBody>
        </p: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C57713F9-2C6F-45E1-B2AC-212486367597}"/>
                </a:ext>
              </a:extLst>
            </p:cNvPr>
            <p:cNvGrpSpPr/>
            <p:nvPr/>
          </p:nvGrpSpPr>
          <p:grpSpPr>
            <a:xfrm>
              <a:off x="-4764" y="3614326"/>
              <a:ext cx="3217026" cy="2219498"/>
              <a:chOff x="179512" y="172580"/>
              <a:chExt cx="5212071" cy="2931790"/>
            </a:xfrm>
          </p:grpSpPr>
          <p:pic>
            <p:nvPicPr>
              <p:cNvPr id="31" name="Obrázok 30">
                <a:extLst>
                  <a:ext uri="{FF2B5EF4-FFF2-40B4-BE49-F238E27FC236}">
                    <a16:creationId xmlns:a16="http://schemas.microsoft.com/office/drawing/2014/main" id="{86975880-1EB0-4819-BF25-731D8184B1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512" y="172580"/>
                <a:ext cx="5212071" cy="2931790"/>
              </a:xfrm>
              <a:prstGeom prst="rect">
                <a:avLst/>
              </a:prstGeom>
            </p:spPr>
          </p:pic>
          <p:sp>
            <p:nvSpPr>
              <p:cNvPr id="32" name="BlokTextu 31">
                <a:extLst>
                  <a:ext uri="{FF2B5EF4-FFF2-40B4-BE49-F238E27FC236}">
                    <a16:creationId xmlns:a16="http://schemas.microsoft.com/office/drawing/2014/main" id="{FA02FE53-1B2B-468F-AF43-E8DF0AC4BB83}"/>
                  </a:ext>
                </a:extLst>
              </p:cNvPr>
              <p:cNvSpPr txBox="1"/>
              <p:nvPr/>
            </p:nvSpPr>
            <p:spPr>
              <a:xfrm>
                <a:off x="237687" y="282703"/>
                <a:ext cx="4078198" cy="731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k-SK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Univerzitná</a:t>
                </a:r>
              </a:p>
              <a:p>
                <a:r>
                  <a:rPr lang="sk-SK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ulica</a:t>
                </a:r>
              </a:p>
            </p:txBody>
          </p:sp>
        </p:grpSp>
      </p:grpSp>
      <p:grpSp>
        <p:nvGrpSpPr>
          <p:cNvPr id="33" name="Skupina 32">
            <a:extLst>
              <a:ext uri="{FF2B5EF4-FFF2-40B4-BE49-F238E27FC236}">
                <a16:creationId xmlns:a16="http://schemas.microsoft.com/office/drawing/2014/main" id="{E696406E-B885-486B-9A10-BB2C892E2795}"/>
              </a:ext>
            </a:extLst>
          </p:cNvPr>
          <p:cNvGrpSpPr/>
          <p:nvPr/>
        </p:nvGrpSpPr>
        <p:grpSpPr>
          <a:xfrm>
            <a:off x="6066384" y="4729941"/>
            <a:ext cx="3077615" cy="2082339"/>
            <a:chOff x="6066384" y="4729941"/>
            <a:chExt cx="3077615" cy="2082339"/>
          </a:xfrm>
        </p:grpSpPr>
        <p:sp>
          <p:nvSpPr>
            <p:cNvPr id="34" name="Čiarová bublina 2 27">
              <a:extLst>
                <a:ext uri="{FF2B5EF4-FFF2-40B4-BE49-F238E27FC236}">
                  <a16:creationId xmlns:a16="http://schemas.microsoft.com/office/drawing/2014/main" id="{3C120D95-6D99-4304-96C6-5CF98C6CBE2D}"/>
                </a:ext>
              </a:extLst>
            </p:cNvPr>
            <p:cNvSpPr/>
            <p:nvPr/>
          </p:nvSpPr>
          <p:spPr>
            <a:xfrm>
              <a:off x="6066384" y="4729941"/>
              <a:ext cx="3077615" cy="2082339"/>
            </a:xfrm>
            <a:prstGeom prst="borderCallout2">
              <a:avLst>
                <a:gd name="adj1" fmla="val 30327"/>
                <a:gd name="adj2" fmla="val -4552"/>
                <a:gd name="adj3" fmla="val 30726"/>
                <a:gd name="adj4" fmla="val -15857"/>
                <a:gd name="adj5" fmla="val 60292"/>
                <a:gd name="adj6" fmla="val -98191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grpSp>
          <p:nvGrpSpPr>
            <p:cNvPr id="35" name="Skupina 34">
              <a:extLst>
                <a:ext uri="{FF2B5EF4-FFF2-40B4-BE49-F238E27FC236}">
                  <a16:creationId xmlns:a16="http://schemas.microsoft.com/office/drawing/2014/main" id="{EB5D8BBB-22F0-4FFA-8C12-6D2685D45EEE}"/>
                </a:ext>
              </a:extLst>
            </p:cNvPr>
            <p:cNvGrpSpPr/>
            <p:nvPr/>
          </p:nvGrpSpPr>
          <p:grpSpPr>
            <a:xfrm>
              <a:off x="6066384" y="4729941"/>
              <a:ext cx="3077615" cy="2082339"/>
              <a:chOff x="349786" y="2926254"/>
              <a:chExt cx="4339973" cy="3254980"/>
            </a:xfrm>
          </p:grpSpPr>
          <p:pic>
            <p:nvPicPr>
              <p:cNvPr id="36" name="Obrázok 35">
                <a:extLst>
                  <a:ext uri="{FF2B5EF4-FFF2-40B4-BE49-F238E27FC236}">
                    <a16:creationId xmlns:a16="http://schemas.microsoft.com/office/drawing/2014/main" id="{B0B5B5AD-69E0-4310-B8D4-630EC7B30B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786" y="2926254"/>
                <a:ext cx="4339973" cy="3254980"/>
              </a:xfrm>
              <a:prstGeom prst="rect">
                <a:avLst/>
              </a:prstGeom>
            </p:spPr>
          </p:pic>
          <p:sp>
            <p:nvSpPr>
              <p:cNvPr id="37" name="BlokTextu 36">
                <a:extLst>
                  <a:ext uri="{FF2B5EF4-FFF2-40B4-BE49-F238E27FC236}">
                    <a16:creationId xmlns:a16="http://schemas.microsoft.com/office/drawing/2014/main" id="{52E06FA1-428D-4432-924E-CB862D447D96}"/>
                  </a:ext>
                </a:extLst>
              </p:cNvPr>
              <p:cNvSpPr txBox="1"/>
              <p:nvPr/>
            </p:nvSpPr>
            <p:spPr>
              <a:xfrm>
                <a:off x="1115616" y="3251558"/>
                <a:ext cx="2664296" cy="505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k-SK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Štrková ulica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56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C227FA-7614-49DB-8208-6F140D62E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Priestorová a časová variácia koncentrácií znečisťujúcich látok</a:t>
            </a:r>
            <a:endParaRPr lang="en-GB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B04D43B6-822A-42EE-B2D0-71E62B546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A784D-4928-4D1C-9696-D92BC1EDB409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F7B20559-390C-425C-A7BC-5A717446CA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7582112"/>
              </p:ext>
            </p:extLst>
          </p:nvPr>
        </p:nvGraphicFramePr>
        <p:xfrm>
          <a:off x="0" y="1115736"/>
          <a:ext cx="9144000" cy="5072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54057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71F315-482D-4006-AFE8-C5C4CDB5B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Meranie kvality ovzdušia v sídelných útvaroch</a:t>
            </a:r>
            <a:endParaRPr lang="en-GB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7DF1B9D4-73EC-4B65-94AE-C86B8D8B0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A784D-4928-4D1C-9696-D92BC1EDB40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Obrázok 6" descr="mapa">
            <a:extLst>
              <a:ext uri="{FF2B5EF4-FFF2-40B4-BE49-F238E27FC236}">
                <a16:creationId xmlns:a16="http://schemas.microsoft.com/office/drawing/2014/main" id="{5577494E-B991-4C72-AEDA-4403A05E08F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8" r="18961"/>
          <a:stretch>
            <a:fillRect/>
          </a:stretch>
        </p:blipFill>
        <p:spPr bwMode="auto">
          <a:xfrm>
            <a:off x="1835696" y="1078026"/>
            <a:ext cx="4319905" cy="3115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ok 7" descr="IMG_20180813_134927264">
            <a:extLst>
              <a:ext uri="{FF2B5EF4-FFF2-40B4-BE49-F238E27FC236}">
                <a16:creationId xmlns:a16="http://schemas.microsoft.com/office/drawing/2014/main" id="{6822DB9B-B365-4913-9705-A18BDECF1C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282" y="2484236"/>
            <a:ext cx="2843718" cy="2134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ok 8" descr="IMG_20180821_104426753_HDR">
            <a:extLst>
              <a:ext uri="{FF2B5EF4-FFF2-40B4-BE49-F238E27FC236}">
                <a16:creationId xmlns:a16="http://schemas.microsoft.com/office/drawing/2014/main" id="{63254F93-6BB5-4E29-9DB3-E6C7F6CBD0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" y="4091424"/>
            <a:ext cx="2877856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ok 9" descr="IMG_20180903_104108145">
            <a:extLst>
              <a:ext uri="{FF2B5EF4-FFF2-40B4-BE49-F238E27FC236}">
                <a16:creationId xmlns:a16="http://schemas.microsoft.com/office/drawing/2014/main" id="{AFBF0C82-3995-46F6-83BF-F44F3ACBA1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24183"/>
            <a:ext cx="2877856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ok 10" descr="IMG_20180911_105707352">
            <a:extLst>
              <a:ext uri="{FF2B5EF4-FFF2-40B4-BE49-F238E27FC236}">
                <a16:creationId xmlns:a16="http://schemas.microsoft.com/office/drawing/2014/main" id="{9196EBBB-15C8-457B-9D70-9A2C8CAA64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651" y="4091424"/>
            <a:ext cx="2877856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ázok 11" descr="IMG_20180919_181135400_HDR">
            <a:extLst>
              <a:ext uri="{FF2B5EF4-FFF2-40B4-BE49-F238E27FC236}">
                <a16:creationId xmlns:a16="http://schemas.microsoft.com/office/drawing/2014/main" id="{A09F7450-A45B-423B-A7FA-E2450F322C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076"/>
            <a:ext cx="2877856" cy="216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Rovná spojovacia šípka 12">
            <a:extLst>
              <a:ext uri="{FF2B5EF4-FFF2-40B4-BE49-F238E27FC236}">
                <a16:creationId xmlns:a16="http://schemas.microsoft.com/office/drawing/2014/main" id="{63F644C7-07A4-4E4F-A2A1-FA3D3580276F}"/>
              </a:ext>
            </a:extLst>
          </p:cNvPr>
          <p:cNvCxnSpPr/>
          <p:nvPr/>
        </p:nvCxnSpPr>
        <p:spPr>
          <a:xfrm flipV="1">
            <a:off x="4644008" y="224076"/>
            <a:ext cx="936104" cy="1196752"/>
          </a:xfrm>
          <a:prstGeom prst="straightConnector1">
            <a:avLst/>
          </a:prstGeom>
          <a:ln w="28575"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ovná spojovacia šípka 13">
            <a:extLst>
              <a:ext uri="{FF2B5EF4-FFF2-40B4-BE49-F238E27FC236}">
                <a16:creationId xmlns:a16="http://schemas.microsoft.com/office/drawing/2014/main" id="{29154191-1599-4798-9441-574110EE1909}"/>
              </a:ext>
            </a:extLst>
          </p:cNvPr>
          <p:cNvCxnSpPr/>
          <p:nvPr/>
        </p:nvCxnSpPr>
        <p:spPr>
          <a:xfrm>
            <a:off x="4644008" y="1420828"/>
            <a:ext cx="936104" cy="963248"/>
          </a:xfrm>
          <a:prstGeom prst="straightConnector1">
            <a:avLst/>
          </a:prstGeom>
          <a:ln w="28575"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ovná spojovacia šípka 14">
            <a:extLst>
              <a:ext uri="{FF2B5EF4-FFF2-40B4-BE49-F238E27FC236}">
                <a16:creationId xmlns:a16="http://schemas.microsoft.com/office/drawing/2014/main" id="{D011F4B1-64F6-4329-9CFA-A949B46EAE6E}"/>
              </a:ext>
            </a:extLst>
          </p:cNvPr>
          <p:cNvCxnSpPr/>
          <p:nvPr/>
        </p:nvCxnSpPr>
        <p:spPr>
          <a:xfrm flipH="1" flipV="1">
            <a:off x="11020" y="2384076"/>
            <a:ext cx="2544756" cy="304337"/>
          </a:xfrm>
          <a:prstGeom prst="straightConnector1">
            <a:avLst/>
          </a:prstGeom>
          <a:ln w="28575"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ovná spojovacia šípka 15">
            <a:extLst>
              <a:ext uri="{FF2B5EF4-FFF2-40B4-BE49-F238E27FC236}">
                <a16:creationId xmlns:a16="http://schemas.microsoft.com/office/drawing/2014/main" id="{54D42D2A-EF19-4A2D-9FD7-02EFD800E4ED}"/>
              </a:ext>
            </a:extLst>
          </p:cNvPr>
          <p:cNvCxnSpPr/>
          <p:nvPr/>
        </p:nvCxnSpPr>
        <p:spPr>
          <a:xfrm flipV="1">
            <a:off x="2555776" y="2384076"/>
            <a:ext cx="322080" cy="332896"/>
          </a:xfrm>
          <a:prstGeom prst="straightConnector1">
            <a:avLst/>
          </a:prstGeom>
          <a:ln w="28575"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ovná spojovacia šípka 16">
            <a:extLst>
              <a:ext uri="{FF2B5EF4-FFF2-40B4-BE49-F238E27FC236}">
                <a16:creationId xmlns:a16="http://schemas.microsoft.com/office/drawing/2014/main" id="{282DF7B1-A16B-4DA0-823F-10F23F2F91D8}"/>
              </a:ext>
            </a:extLst>
          </p:cNvPr>
          <p:cNvCxnSpPr/>
          <p:nvPr/>
        </p:nvCxnSpPr>
        <p:spPr>
          <a:xfrm flipH="1">
            <a:off x="11020" y="3498001"/>
            <a:ext cx="2959780" cy="593423"/>
          </a:xfrm>
          <a:prstGeom prst="straightConnector1">
            <a:avLst/>
          </a:prstGeom>
          <a:ln w="28575"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ovná spojovacia šípka 17">
            <a:extLst>
              <a:ext uri="{FF2B5EF4-FFF2-40B4-BE49-F238E27FC236}">
                <a16:creationId xmlns:a16="http://schemas.microsoft.com/office/drawing/2014/main" id="{028753BB-9B49-4607-B2E7-7F72AF5646A7}"/>
              </a:ext>
            </a:extLst>
          </p:cNvPr>
          <p:cNvCxnSpPr/>
          <p:nvPr/>
        </p:nvCxnSpPr>
        <p:spPr>
          <a:xfrm flipH="1">
            <a:off x="2877856" y="3525727"/>
            <a:ext cx="109968" cy="565697"/>
          </a:xfrm>
          <a:prstGeom prst="straightConnector1">
            <a:avLst/>
          </a:prstGeom>
          <a:ln w="28575"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ovná spojovacia šípka 18">
            <a:extLst>
              <a:ext uri="{FF2B5EF4-FFF2-40B4-BE49-F238E27FC236}">
                <a16:creationId xmlns:a16="http://schemas.microsoft.com/office/drawing/2014/main" id="{139065A3-732F-46E3-96B0-B5F68F7AC422}"/>
              </a:ext>
            </a:extLst>
          </p:cNvPr>
          <p:cNvCxnSpPr/>
          <p:nvPr/>
        </p:nvCxnSpPr>
        <p:spPr>
          <a:xfrm flipV="1">
            <a:off x="3635896" y="2491742"/>
            <a:ext cx="2664386" cy="638529"/>
          </a:xfrm>
          <a:prstGeom prst="straightConnector1">
            <a:avLst/>
          </a:prstGeom>
          <a:ln w="28575"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ovná spojovacia šípka 19">
            <a:extLst>
              <a:ext uri="{FF2B5EF4-FFF2-40B4-BE49-F238E27FC236}">
                <a16:creationId xmlns:a16="http://schemas.microsoft.com/office/drawing/2014/main" id="{19D9FC36-14EB-442E-A036-2758E8E46C54}"/>
              </a:ext>
            </a:extLst>
          </p:cNvPr>
          <p:cNvCxnSpPr/>
          <p:nvPr/>
        </p:nvCxnSpPr>
        <p:spPr>
          <a:xfrm>
            <a:off x="3597936" y="3128069"/>
            <a:ext cx="2702346" cy="1490544"/>
          </a:xfrm>
          <a:prstGeom prst="straightConnector1">
            <a:avLst/>
          </a:prstGeom>
          <a:ln w="28575"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ovná spojovacia šípka 20">
            <a:extLst>
              <a:ext uri="{FF2B5EF4-FFF2-40B4-BE49-F238E27FC236}">
                <a16:creationId xmlns:a16="http://schemas.microsoft.com/office/drawing/2014/main" id="{30839F42-A477-44D2-9D78-208FFBCAE851}"/>
              </a:ext>
            </a:extLst>
          </p:cNvPr>
          <p:cNvCxnSpPr/>
          <p:nvPr/>
        </p:nvCxnSpPr>
        <p:spPr>
          <a:xfrm flipH="1">
            <a:off x="3172675" y="3794712"/>
            <a:ext cx="1939385" cy="296712"/>
          </a:xfrm>
          <a:prstGeom prst="straightConnector1">
            <a:avLst/>
          </a:prstGeom>
          <a:ln w="28575"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ovná spojovacia šípka 21">
            <a:extLst>
              <a:ext uri="{FF2B5EF4-FFF2-40B4-BE49-F238E27FC236}">
                <a16:creationId xmlns:a16="http://schemas.microsoft.com/office/drawing/2014/main" id="{E867AD75-BAE8-4E18-B357-CE6B07858AFF}"/>
              </a:ext>
            </a:extLst>
          </p:cNvPr>
          <p:cNvCxnSpPr/>
          <p:nvPr/>
        </p:nvCxnSpPr>
        <p:spPr>
          <a:xfrm>
            <a:off x="5109447" y="3794712"/>
            <a:ext cx="924060" cy="296712"/>
          </a:xfrm>
          <a:prstGeom prst="straightConnector1">
            <a:avLst/>
          </a:prstGeom>
          <a:ln w="28575"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BlokTextu 22">
            <a:extLst>
              <a:ext uri="{FF2B5EF4-FFF2-40B4-BE49-F238E27FC236}">
                <a16:creationId xmlns:a16="http://schemas.microsoft.com/office/drawing/2014/main" id="{93BA58B6-8E06-48DE-9D6A-675AE4D9AB7F}"/>
              </a:ext>
            </a:extLst>
          </p:cNvPr>
          <p:cNvSpPr txBox="1"/>
          <p:nvPr/>
        </p:nvSpPr>
        <p:spPr>
          <a:xfrm>
            <a:off x="2507579" y="2635681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Palatino Linotype" panose="02040502050505030304" pitchFamily="18" charset="0"/>
              </a:rPr>
              <a:t>Sučany</a:t>
            </a:r>
          </a:p>
        </p:txBody>
      </p:sp>
    </p:spTree>
    <p:extLst>
      <p:ext uri="{BB962C8B-B14F-4D97-AF65-F5344CB8AC3E}">
        <p14:creationId xmlns:p14="http://schemas.microsoft.com/office/powerpoint/2010/main" val="371383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F18FD5-FC90-40D4-B63F-55F620DB6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Rozptyl PM</a:t>
            </a:r>
            <a:r>
              <a:rPr lang="sk-SK" baseline="-25000" dirty="0"/>
              <a:t>10</a:t>
            </a:r>
            <a:r>
              <a:rPr lang="sk-SK" dirty="0"/>
              <a:t> v okolí meracích stanovíšť v obci Sučany</a:t>
            </a:r>
            <a:endParaRPr lang="en-GB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5E5547C3-F3C8-4246-A430-252C5C737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A784D-4928-4D1C-9696-D92BC1EDB409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Obrázok 5" descr="C:\Users\Dušan\Práca\Akreditovaný labák MMSKO\Meranie Sučany\polarPlot_pm10_ms1_2018_sk.jpg">
            <a:extLst>
              <a:ext uri="{FF2B5EF4-FFF2-40B4-BE49-F238E27FC236}">
                <a16:creationId xmlns:a16="http://schemas.microsoft.com/office/drawing/2014/main" id="{26775123-86F0-45DA-B380-BBBE25C6A9D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" y="1492225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ok 6" descr="C:\Users\Dušan\Práca\Akreditovaný labák MMSKO\Meranie Sučany\polarPlot_pm10_ms1_2019_sk.jpg">
            <a:extLst>
              <a:ext uri="{FF2B5EF4-FFF2-40B4-BE49-F238E27FC236}">
                <a16:creationId xmlns:a16="http://schemas.microsoft.com/office/drawing/2014/main" id="{A1F793EB-6D71-4D35-B0A7-6957BB08E52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7" y="4152199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ok 7" descr="C:\Users\Dušan\Práca\Akreditovaný labák MMSKO\Meranie Sučany\polarPlot_pm10_ms2_2018_sk.jpg">
            <a:extLst>
              <a:ext uri="{FF2B5EF4-FFF2-40B4-BE49-F238E27FC236}">
                <a16:creationId xmlns:a16="http://schemas.microsoft.com/office/drawing/2014/main" id="{43FF31F2-B8E2-41DA-ADB9-743FA4089E8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874" y="1378310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ok 8" descr="C:\Users\Dušan\Práca\Akreditovaný labák MMSKO\Meranie Sučany\polarPlot_pm10_ms2_2019_sk.jpg">
            <a:extLst>
              <a:ext uri="{FF2B5EF4-FFF2-40B4-BE49-F238E27FC236}">
                <a16:creationId xmlns:a16="http://schemas.microsoft.com/office/drawing/2014/main" id="{CB722E58-460C-4726-9FCC-CB4EA120439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883" y="3994858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ok 9" descr="C:\Users\Dušan\Práca\Akreditovaný labák MMSKO\Meranie Sučany\polarPlot_pm10_ms3_2018_sk.jpg">
            <a:extLst>
              <a:ext uri="{FF2B5EF4-FFF2-40B4-BE49-F238E27FC236}">
                <a16:creationId xmlns:a16="http://schemas.microsoft.com/office/drawing/2014/main" id="{FDA738C9-B5F8-4F67-BB23-FC761FA7AA49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276" y="1220724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ok 10" descr="C:\Users\Dušan\Práca\Akreditovaný labák MMSKO\Meranie Sučany\polarPlot_pm10_ms3_2019_sk.jpg">
            <a:extLst>
              <a:ext uri="{FF2B5EF4-FFF2-40B4-BE49-F238E27FC236}">
                <a16:creationId xmlns:a16="http://schemas.microsoft.com/office/drawing/2014/main" id="{E16F7B54-6DCC-4CA5-B113-408D7A8F39AE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225" y="3797420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ázok 11" descr="C:\Users\Dušan\Práca\Akreditovaný labák MMSKO\Meranie Sučany\polarPlot_pm10_ms4_2018_sk.jpg">
            <a:extLst>
              <a:ext uri="{FF2B5EF4-FFF2-40B4-BE49-F238E27FC236}">
                <a16:creationId xmlns:a16="http://schemas.microsoft.com/office/drawing/2014/main" id="{9402CCD4-EE53-4719-920D-84FAD27C1A87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566" y="1098260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ok 12" descr="C:\Users\Dušan\Práca\Akreditovaný labák MMSKO\Meranie Sučany\polarPlot_pm10_ms4_2019_sk.jpg">
            <a:extLst>
              <a:ext uri="{FF2B5EF4-FFF2-40B4-BE49-F238E27FC236}">
                <a16:creationId xmlns:a16="http://schemas.microsoft.com/office/drawing/2014/main" id="{E321912A-A21B-4BE0-8EE3-E9A8727E0211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566" y="3651462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ok 13" descr="C:\Users\Dušan\Práca\Akreditovaný labák MMSKO\Meranie Sučany\polarPlot_pm10_ms5_2018_sk.jpg">
            <a:extLst>
              <a:ext uri="{FF2B5EF4-FFF2-40B4-BE49-F238E27FC236}">
                <a16:creationId xmlns:a16="http://schemas.microsoft.com/office/drawing/2014/main" id="{7C22E8F9-C117-41DF-BDB6-F7FAF2896ED5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391" y="929881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ázok 14" descr="C:\Users\Dušan\Práca\Akreditovaný labák MMSKO\Meranie Sučany\polarPlot_pm10_ms5_2019_sk.jpg">
            <a:extLst>
              <a:ext uri="{FF2B5EF4-FFF2-40B4-BE49-F238E27FC236}">
                <a16:creationId xmlns:a16="http://schemas.microsoft.com/office/drawing/2014/main" id="{CAB87E4C-66E5-4A7F-A6BA-72951E883113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000" y="3505504"/>
            <a:ext cx="1980000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575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24FA68-100F-4AAB-A386-24CDE1921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Modelovanie znečistenia ovzdušia – Žilina: PM</a:t>
            </a:r>
            <a:r>
              <a:rPr lang="sk-SK" baseline="-25000" dirty="0"/>
              <a:t>10</a:t>
            </a:r>
            <a:endParaRPr lang="en-GB" baseline="-25000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F090D5F6-AF5B-4DEB-80E6-7A54EC39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A784D-4928-4D1C-9696-D92BC1EDB409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173B4883-7B3D-4FB5-AB55-2DF571671F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0499" b="9165"/>
          <a:stretch/>
        </p:blipFill>
        <p:spPr>
          <a:xfrm>
            <a:off x="72000" y="992894"/>
            <a:ext cx="9000000" cy="4115957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684AEA3F-122B-1BCA-35C6-1B57D4B107B3}"/>
              </a:ext>
            </a:extLst>
          </p:cNvPr>
          <p:cNvSpPr txBox="1"/>
          <p:nvPr/>
        </p:nvSpPr>
        <p:spPr>
          <a:xfrm>
            <a:off x="0" y="5263426"/>
            <a:ext cx="45971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https://labgis.vsb.cz/test2/Project/Zilina</a:t>
            </a:r>
            <a:r>
              <a:rPr lang="sk-SK" dirty="0"/>
              <a:t> </a:t>
            </a:r>
            <a:endParaRPr lang="en-GB"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0638FCAC-799D-3664-B348-680E37FF7836}"/>
              </a:ext>
            </a:extLst>
          </p:cNvPr>
          <p:cNvSpPr txBox="1"/>
          <p:nvPr/>
        </p:nvSpPr>
        <p:spPr>
          <a:xfrm>
            <a:off x="0" y="5680440"/>
            <a:ext cx="76172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https://www.interreg-central.eu/Content.Node/AIR-TRITIA.html</a:t>
            </a:r>
            <a:r>
              <a:rPr lang="sk-SK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8747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A5F494-DA43-B9D7-EC30-E5F7E4D6D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Využívanie senzorických sietí pre monitoring znečistenia ovzdušia</a:t>
            </a:r>
            <a:endParaRPr lang="en-GB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62A10290-34C9-F326-D428-3A6DC030D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A784D-4928-4D1C-9696-D92BC1EDB409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EE4D5612-567E-E724-06C2-88FD0B1F7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859" y="1074181"/>
            <a:ext cx="6896456" cy="4454465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3EC34FA4-C789-6FAE-A95A-0A354632CD63}"/>
              </a:ext>
            </a:extLst>
          </p:cNvPr>
          <p:cNvSpPr txBox="1"/>
          <p:nvPr/>
        </p:nvSpPr>
        <p:spPr>
          <a:xfrm>
            <a:off x="175189" y="560993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https://rpubs.com/Dusan2024/1160336</a:t>
            </a:r>
            <a:r>
              <a:rPr lang="sk-SK" dirty="0"/>
              <a:t> </a:t>
            </a:r>
          </a:p>
          <a:p>
            <a:r>
              <a:rPr lang="en-GB" dirty="0">
                <a:hlinkClick r:id="rId4"/>
              </a:rPr>
              <a:t>https://rpubs.com/Dusan2024/1158300</a:t>
            </a:r>
            <a:r>
              <a:rPr lang="sk-SK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9178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BA2E22-6CC8-3C31-E0CB-C34A06191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Senzorická sieť </a:t>
            </a:r>
            <a:r>
              <a:rPr lang="sk-SK"/>
              <a:t>kvality ovzdušia</a:t>
            </a:r>
            <a:endParaRPr lang="en-GB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269990B0-CA14-E040-2CA4-5EAA97FC1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A784D-4928-4D1C-9696-D92BC1EDB409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9C848E18-476B-6809-B23C-7056FDB94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6319"/>
            <a:ext cx="9144000" cy="418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75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2E3CBC-13D8-D7E5-79A4-D22333D86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Zmena úrovne kvality ovzdušia PM10 a PM2.5 v priebehu roka – lokalita autobusové nástupište</a:t>
            </a:r>
            <a:endParaRPr lang="en-GB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B2A40B15-A464-9A2E-B89B-D0E64CBF1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A784D-4928-4D1C-9696-D92BC1EDB409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9" name="Obrázok 8" descr="Obrázok, na ktorom je text, diagram, snímka obrazovky, plán&#10;&#10;Automaticky generovaný popis">
            <a:extLst>
              <a:ext uri="{FF2B5EF4-FFF2-40B4-BE49-F238E27FC236}">
                <a16:creationId xmlns:a16="http://schemas.microsoft.com/office/drawing/2014/main" id="{629D2A22-2A1F-2273-F60F-90E3DDF2B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0977"/>
            <a:ext cx="4879649" cy="3118095"/>
          </a:xfrm>
          <a:prstGeom prst="rect">
            <a:avLst/>
          </a:prstGeom>
        </p:spPr>
      </p:pic>
      <p:pic>
        <p:nvPicPr>
          <p:cNvPr id="11" name="Obrázok 10" descr="Obrázok, na ktorom je text, snímka obrazovky, žltý, diagram&#10;&#10;Automaticky generovaný popis">
            <a:extLst>
              <a:ext uri="{FF2B5EF4-FFF2-40B4-BE49-F238E27FC236}">
                <a16:creationId xmlns:a16="http://schemas.microsoft.com/office/drawing/2014/main" id="{F838F7B0-ABD0-7879-8AF5-244E1483E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813" y="3184718"/>
            <a:ext cx="4700187" cy="3003419"/>
          </a:xfrm>
          <a:prstGeom prst="rect">
            <a:avLst/>
          </a:prstGeom>
        </p:spPr>
      </p:pic>
      <p:graphicFrame>
        <p:nvGraphicFramePr>
          <p:cNvPr id="13" name="Tabuľka 12">
            <a:extLst>
              <a:ext uri="{FF2B5EF4-FFF2-40B4-BE49-F238E27FC236}">
                <a16:creationId xmlns:a16="http://schemas.microsoft.com/office/drawing/2014/main" id="{517D87BB-1EB2-A6EE-770C-D3EB197095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642912"/>
              </p:ext>
            </p:extLst>
          </p:nvPr>
        </p:nvGraphicFramePr>
        <p:xfrm>
          <a:off x="-1" y="4119072"/>
          <a:ext cx="4700187" cy="2606082"/>
        </p:xfrm>
        <a:graphic>
          <a:graphicData uri="http://schemas.openxmlformats.org/drawingml/2006/table">
            <a:tbl>
              <a:tblPr firstRow="1" firstCol="1" bandRow="1"/>
              <a:tblGrid>
                <a:gridCol w="1016180">
                  <a:extLst>
                    <a:ext uri="{9D8B030D-6E8A-4147-A177-3AD203B41FA5}">
                      <a16:colId xmlns:a16="http://schemas.microsoft.com/office/drawing/2014/main" val="941431831"/>
                    </a:ext>
                  </a:extLst>
                </a:gridCol>
                <a:gridCol w="3684007">
                  <a:extLst>
                    <a:ext uri="{9D8B030D-6E8A-4147-A177-3AD203B41FA5}">
                      <a16:colId xmlns:a16="http://schemas.microsoft.com/office/drawing/2014/main" val="2505388085"/>
                    </a:ext>
                  </a:extLst>
                </a:gridCol>
              </a:tblGrid>
              <a:tr h="403446"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Úroveň kvality ovzdušia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Odporúčania pre obyvateľov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622987"/>
                  </a:ext>
                </a:extLst>
              </a:tr>
              <a:tr h="403446">
                <a:tc>
                  <a:txBody>
                    <a:bodyPr/>
                    <a:lstStyle/>
                    <a:p>
                      <a:pPr algn="ctr"/>
                      <a:r>
                        <a:rPr lang="sk-SK" sz="1000" b="1"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Dobrá kvalita ovzdušia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Vykonávajte svoje obvyklé vonkajšie aktivity bez obmedzenia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321562"/>
                  </a:ext>
                </a:extLst>
              </a:tr>
              <a:tr h="1199460">
                <a:tc>
                  <a:txBody>
                    <a:bodyPr/>
                    <a:lstStyle/>
                    <a:p>
                      <a:pPr algn="ctr"/>
                      <a:r>
                        <a:rPr lang="sk-SK" sz="1000" b="1">
                          <a:solidFill>
                            <a:srgbClr val="FF8C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Zhoršená kvalita ovzdušia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Seniori a chorí ľudia, tehotné ženy a malé deti: zvážte obmedzenie namáhavých činností vonku, obzvlášť ak sa vyskytnú zdravotné symptómy;</a:t>
                      </a:r>
                      <a:br>
                        <a:rPr lang="sk-SK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</a:br>
                      <a:r>
                        <a:rPr lang="sk-SK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Celá populácia: v prípade objavenia symptómov ako dráždenie očí alebo kašeľ, zvážte obmedzenie namáhavých činností vonku;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955820"/>
                  </a:ext>
                </a:extLst>
              </a:tr>
              <a:tr h="599730">
                <a:tc>
                  <a:txBody>
                    <a:bodyPr/>
                    <a:lstStyle/>
                    <a:p>
                      <a:pPr algn="ctr"/>
                      <a:r>
                        <a:rPr lang="sk-SK" sz="10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Zlá kvalita ovzdušia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Seniori a chorí ľudia, tehotné ženy a malé deti: vyhnite sa namáhavým aktivitám vonku;</a:t>
                      </a:r>
                      <a:br>
                        <a:rPr lang="sk-SK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</a:br>
                      <a:r>
                        <a:rPr lang="sk-SK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Celá populácia: obmedzte namáhavé činnosti vonku;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956412"/>
                  </a:ext>
                </a:extLst>
              </a:tr>
            </a:tbl>
          </a:graphicData>
        </a:graphic>
      </p:graphicFrame>
      <p:graphicFrame>
        <p:nvGraphicFramePr>
          <p:cNvPr id="15" name="Tabuľka 14">
            <a:extLst>
              <a:ext uri="{FF2B5EF4-FFF2-40B4-BE49-F238E27FC236}">
                <a16:creationId xmlns:a16="http://schemas.microsoft.com/office/drawing/2014/main" id="{56C23988-07E6-1AE8-5D97-8C4108A34C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401955"/>
              </p:ext>
            </p:extLst>
          </p:nvPr>
        </p:nvGraphicFramePr>
        <p:xfrm>
          <a:off x="4601909" y="1115653"/>
          <a:ext cx="4542090" cy="1603060"/>
        </p:xfrm>
        <a:graphic>
          <a:graphicData uri="http://schemas.openxmlformats.org/drawingml/2006/table">
            <a:tbl>
              <a:tblPr firstRow="1" firstCol="1" bandRow="1"/>
              <a:tblGrid>
                <a:gridCol w="752420">
                  <a:extLst>
                    <a:ext uri="{9D8B030D-6E8A-4147-A177-3AD203B41FA5}">
                      <a16:colId xmlns:a16="http://schemas.microsoft.com/office/drawing/2014/main" val="3042017253"/>
                    </a:ext>
                  </a:extLst>
                </a:gridCol>
                <a:gridCol w="808563">
                  <a:extLst>
                    <a:ext uri="{9D8B030D-6E8A-4147-A177-3AD203B41FA5}">
                      <a16:colId xmlns:a16="http://schemas.microsoft.com/office/drawing/2014/main" val="4076969201"/>
                    </a:ext>
                  </a:extLst>
                </a:gridCol>
                <a:gridCol w="639632">
                  <a:extLst>
                    <a:ext uri="{9D8B030D-6E8A-4147-A177-3AD203B41FA5}">
                      <a16:colId xmlns:a16="http://schemas.microsoft.com/office/drawing/2014/main" val="3771807011"/>
                    </a:ext>
                  </a:extLst>
                </a:gridCol>
                <a:gridCol w="781494">
                  <a:extLst>
                    <a:ext uri="{9D8B030D-6E8A-4147-A177-3AD203B41FA5}">
                      <a16:colId xmlns:a16="http://schemas.microsoft.com/office/drawing/2014/main" val="1175929132"/>
                    </a:ext>
                  </a:extLst>
                </a:gridCol>
                <a:gridCol w="710313">
                  <a:extLst>
                    <a:ext uri="{9D8B030D-6E8A-4147-A177-3AD203B41FA5}">
                      <a16:colId xmlns:a16="http://schemas.microsoft.com/office/drawing/2014/main" val="224126277"/>
                    </a:ext>
                  </a:extLst>
                </a:gridCol>
                <a:gridCol w="849668">
                  <a:extLst>
                    <a:ext uri="{9D8B030D-6E8A-4147-A177-3AD203B41FA5}">
                      <a16:colId xmlns:a16="http://schemas.microsoft.com/office/drawing/2014/main" val="2147686550"/>
                    </a:ext>
                  </a:extLst>
                </a:gridCol>
              </a:tblGrid>
              <a:tr h="320612">
                <a:tc rowSpan="2"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Kvalita ovzdušia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PM</a:t>
                      </a:r>
                      <a:r>
                        <a:rPr lang="sk-SK" sz="1000" b="1" baseline="-25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2,5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PM</a:t>
                      </a:r>
                      <a:r>
                        <a:rPr lang="sk-SK" sz="1000" b="1" baseline="-25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</a:t>
                      </a:r>
                      <a:r>
                        <a:rPr lang="sk-SK" sz="1000" b="1" baseline="-25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SO</a:t>
                      </a:r>
                      <a:r>
                        <a:rPr lang="sk-SK" sz="1000" b="1" baseline="-25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181677"/>
                  </a:ext>
                </a:extLst>
              </a:tr>
              <a:tr h="32061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 h koncentrácie [µg.m</a:t>
                      </a:r>
                      <a:r>
                        <a:rPr lang="sk-SK" sz="1000" baseline="30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-3</a:t>
                      </a:r>
                      <a:r>
                        <a:rPr lang="sk-SK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]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5268884"/>
                  </a:ext>
                </a:extLst>
              </a:tr>
              <a:tr h="320612">
                <a:tc>
                  <a:txBody>
                    <a:bodyPr/>
                    <a:lstStyle/>
                    <a:p>
                      <a:pPr algn="ctr"/>
                      <a:r>
                        <a:rPr lang="sk-SK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dobrá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0 -25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0 - 40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0 - 40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0 - 50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0 - 2000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856553"/>
                  </a:ext>
                </a:extLst>
              </a:tr>
              <a:tr h="320612">
                <a:tc>
                  <a:txBody>
                    <a:bodyPr/>
                    <a:lstStyle/>
                    <a:p>
                      <a:pPr algn="ctr"/>
                      <a:r>
                        <a:rPr lang="sk-SK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zhoršená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ctr"/>
                      <a:r>
                        <a:rPr lang="sk-SK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&gt;25 - 70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&gt;40 - 100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&gt;40 - 200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&gt;50 - 350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&gt;2000 - 10000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7084765"/>
                  </a:ext>
                </a:extLst>
              </a:tr>
              <a:tr h="320612">
                <a:tc>
                  <a:txBody>
                    <a:bodyPr/>
                    <a:lstStyle/>
                    <a:p>
                      <a:pPr algn="ctr"/>
                      <a:r>
                        <a:rPr lang="sk-SK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zlá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&gt;70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&gt;100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&gt;200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&gt;350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&gt;10000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7151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4921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14AD29-7FE4-A51D-B89D-3E4F1A005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Zmierňovanie znečistenia ovzdušia realizáciou novej dopravenej infraštruktúry</a:t>
            </a:r>
            <a:endParaRPr lang="en-GB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40A9D57D-693C-5B08-9609-74E8DE499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A784D-4928-4D1C-9696-D92BC1EDB409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Obrázok 6" descr="Obrázok, na ktorom je spôsob, cesta, scéna, diaľnica&#10;&#10;Automaticky generovaný popis">
            <a:extLst>
              <a:ext uri="{FF2B5EF4-FFF2-40B4-BE49-F238E27FC236}">
                <a16:creationId xmlns:a16="http://schemas.microsoft.com/office/drawing/2014/main" id="{E44DD73E-5763-4365-77B5-0DDF52CAE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244" y="683366"/>
            <a:ext cx="5066184" cy="3376137"/>
          </a:xfrm>
          <a:prstGeom prst="rect">
            <a:avLst/>
          </a:prstGeom>
        </p:spPr>
      </p:pic>
      <p:pic>
        <p:nvPicPr>
          <p:cNvPr id="9" name="Obrázok 8" descr="Obrázok, na ktorom je strom, obloha, vonkajšie, scéna&#10;&#10;Automaticky generovaný popis">
            <a:extLst>
              <a:ext uri="{FF2B5EF4-FFF2-40B4-BE49-F238E27FC236}">
                <a16:creationId xmlns:a16="http://schemas.microsoft.com/office/drawing/2014/main" id="{80750059-19B9-AC3D-13A4-08193D243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29" y="3693253"/>
            <a:ext cx="4335219" cy="3164747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B9EA8941-E41E-8A00-F8AE-77F2C3240897}"/>
              </a:ext>
            </a:extLst>
          </p:cNvPr>
          <p:cNvSpPr txBox="1"/>
          <p:nvPr/>
        </p:nvSpPr>
        <p:spPr>
          <a:xfrm>
            <a:off x="6392411" y="5981351"/>
            <a:ext cx="2658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dirty="0" err="1"/>
              <a:t>Foto</a:t>
            </a:r>
            <a:r>
              <a:rPr lang="sk-SK" sz="1000" dirty="0"/>
              <a:t> zdroj: archív prof. Dr. Ing. Martin </a:t>
            </a:r>
            <a:r>
              <a:rPr lang="sk-SK" sz="1000" dirty="0" err="1"/>
              <a:t>Decký</a:t>
            </a:r>
            <a:endParaRPr lang="en-GB" sz="1000" dirty="0"/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93D65F15-E7A4-97E0-AC9B-29D93BB92B0D}"/>
              </a:ext>
            </a:extLst>
          </p:cNvPr>
          <p:cNvSpPr txBox="1"/>
          <p:nvPr/>
        </p:nvSpPr>
        <p:spPr>
          <a:xfrm>
            <a:off x="696147" y="3874945"/>
            <a:ext cx="1615089" cy="369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TAI_2016</a:t>
            </a:r>
            <a:endParaRPr lang="en-GB" dirty="0"/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34116423-02BF-F5E8-6E07-B870C489FEE1}"/>
              </a:ext>
            </a:extLst>
          </p:cNvPr>
          <p:cNvSpPr txBox="1"/>
          <p:nvPr/>
        </p:nvSpPr>
        <p:spPr>
          <a:xfrm>
            <a:off x="4035244" y="665556"/>
            <a:ext cx="1615089" cy="369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ROA_2017</a:t>
            </a:r>
            <a:endParaRPr lang="en-GB" dirty="0"/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00000000-0008-0000-00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3885581"/>
              </p:ext>
            </p:extLst>
          </p:nvPr>
        </p:nvGraphicFramePr>
        <p:xfrm>
          <a:off x="-178339" y="1076448"/>
          <a:ext cx="4219109" cy="2429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2866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50EE6D-50F4-460C-EDA3-0200A5821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13" y="251671"/>
            <a:ext cx="8576183" cy="619055"/>
          </a:xfrm>
        </p:spPr>
        <p:txBody>
          <a:bodyPr/>
          <a:lstStyle/>
          <a:p>
            <a:r>
              <a:rPr lang="sk-SK" dirty="0"/>
              <a:t>Modelovanie rozptylu ZL v okolí križovatky</a:t>
            </a:r>
            <a:endParaRPr lang="en-GB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D6713B29-37E9-D81C-AC17-4EC4B7A8D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A784D-4928-4D1C-9696-D92BC1EDB409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37A0CA51-DCE5-AF57-251D-8DE72E701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91" y="1650071"/>
            <a:ext cx="3600000" cy="3579254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A2BFC4DC-9863-AFE6-69BF-EEFEEBCA4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396" y="1650071"/>
            <a:ext cx="3600000" cy="3557858"/>
          </a:xfrm>
          <a:prstGeom prst="rect">
            <a:avLst/>
          </a:prstGeo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BC5B4C0A-EC86-4EF1-2D31-9B48C72495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8267465"/>
              </p:ext>
            </p:extLst>
          </p:nvPr>
        </p:nvGraphicFramePr>
        <p:xfrm>
          <a:off x="3808458" y="2896627"/>
          <a:ext cx="1663817" cy="108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BlokTextu 11">
            <a:extLst>
              <a:ext uri="{FF2B5EF4-FFF2-40B4-BE49-F238E27FC236}">
                <a16:creationId xmlns:a16="http://schemas.microsoft.com/office/drawing/2014/main" id="{8B11FAE1-DB53-AAAD-ADAE-1BBC741E8942}"/>
              </a:ext>
            </a:extLst>
          </p:cNvPr>
          <p:cNvSpPr txBox="1"/>
          <p:nvPr/>
        </p:nvSpPr>
        <p:spPr>
          <a:xfrm>
            <a:off x="1539067" y="870726"/>
            <a:ext cx="1615089" cy="369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T_2016</a:t>
            </a:r>
            <a:endParaRPr lang="en-GB" dirty="0"/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F2CA4FAF-FD32-B812-EAD1-991B6911A6C6}"/>
              </a:ext>
            </a:extLst>
          </p:cNvPr>
          <p:cNvSpPr txBox="1"/>
          <p:nvPr/>
        </p:nvSpPr>
        <p:spPr>
          <a:xfrm>
            <a:off x="6729013" y="947957"/>
            <a:ext cx="1615089" cy="369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R_2017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2034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ok 6" descr="Obrázok, na ktorom je exteriér, oblak, príroda, nebo&#10;&#10;Automaticky generovaný popis">
            <a:extLst>
              <a:ext uri="{FF2B5EF4-FFF2-40B4-BE49-F238E27FC236}">
                <a16:creationId xmlns:a16="http://schemas.microsoft.com/office/drawing/2014/main" id="{E1914116-349E-4295-A7EB-F287B70371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45" r="7944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22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04845F3-5772-4A12-9D56-A628DB326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dirty="0"/>
              <a:t>Zmena klímy a znečistenie ovzdušia</a:t>
            </a:r>
            <a:endParaRPr lang="en-US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F5EB53C-F304-9C79-F356-CE1307487D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48707" y="2434201"/>
            <a:ext cx="2866642" cy="3742762"/>
          </a:xfrm>
        </p:spPr>
        <p:txBody>
          <a:bodyPr vert="horz" lIns="91440" tIns="45720" rIns="91440" bIns="45720" rtlCol="0">
            <a:noAutofit/>
          </a:bodyPr>
          <a:lstStyle/>
          <a:p>
            <a:pPr indent="-228600"/>
            <a:r>
              <a:rPr lang="en-US" sz="1000" b="0" i="0" dirty="0" err="1">
                <a:solidFill>
                  <a:schemeClr val="tx1"/>
                </a:solidFill>
                <a:effectLst/>
              </a:rPr>
              <a:t>Zmena</a:t>
            </a:r>
            <a:r>
              <a:rPr lang="en-US" sz="10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000" b="0" i="0" dirty="0" err="1">
                <a:solidFill>
                  <a:schemeClr val="tx1"/>
                </a:solidFill>
                <a:effectLst/>
              </a:rPr>
              <a:t>klímy</a:t>
            </a:r>
            <a:r>
              <a:rPr lang="en-US" sz="1000" b="0" i="0" dirty="0">
                <a:solidFill>
                  <a:schemeClr val="tx1"/>
                </a:solidFill>
                <a:effectLst/>
              </a:rPr>
              <a:t> – </a:t>
            </a:r>
            <a:r>
              <a:rPr lang="en-US" sz="1000" b="0" i="0" dirty="0" err="1">
                <a:solidFill>
                  <a:schemeClr val="tx1"/>
                </a:solidFill>
                <a:effectLst/>
              </a:rPr>
              <a:t>zmena</a:t>
            </a:r>
            <a:r>
              <a:rPr lang="en-US" sz="10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000" b="0" i="0" dirty="0" err="1">
                <a:solidFill>
                  <a:schemeClr val="tx1"/>
                </a:solidFill>
                <a:effectLst/>
              </a:rPr>
              <a:t>dlhodobých</a:t>
            </a:r>
            <a:r>
              <a:rPr lang="en-US" sz="10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000" b="0" i="0" dirty="0" err="1">
                <a:solidFill>
                  <a:schemeClr val="tx1"/>
                </a:solidFill>
                <a:effectLst/>
              </a:rPr>
              <a:t>podmienok</a:t>
            </a:r>
            <a:r>
              <a:rPr lang="en-US" sz="10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000" b="0" i="0" dirty="0" err="1">
                <a:solidFill>
                  <a:schemeClr val="tx1"/>
                </a:solidFill>
                <a:effectLst/>
              </a:rPr>
              <a:t>života</a:t>
            </a:r>
            <a:r>
              <a:rPr lang="en-US" sz="10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000" b="0" i="0" dirty="0" err="1">
                <a:solidFill>
                  <a:schemeClr val="tx1"/>
                </a:solidFill>
                <a:effectLst/>
              </a:rPr>
              <a:t>na</a:t>
            </a:r>
            <a:r>
              <a:rPr lang="en-US" sz="1000" b="0" i="0" dirty="0">
                <a:solidFill>
                  <a:schemeClr val="tx1"/>
                </a:solidFill>
                <a:effectLst/>
              </a:rPr>
              <a:t> Zemi: </a:t>
            </a:r>
          </a:p>
          <a:p>
            <a:pPr lvl="1"/>
            <a:r>
              <a:rPr lang="en-US" sz="1000" b="0" i="0" dirty="0" err="1">
                <a:solidFill>
                  <a:schemeClr val="tx1"/>
                </a:solidFill>
                <a:effectLst/>
              </a:rPr>
              <a:t>priemerná</a:t>
            </a:r>
            <a:r>
              <a:rPr lang="en-US" sz="10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000" b="0" i="0" dirty="0" err="1">
                <a:solidFill>
                  <a:schemeClr val="tx1"/>
                </a:solidFill>
                <a:effectLst/>
              </a:rPr>
              <a:t>teplota</a:t>
            </a:r>
            <a:r>
              <a:rPr lang="en-US" sz="1000" b="0" i="0" dirty="0">
                <a:solidFill>
                  <a:schemeClr val="tx1"/>
                </a:solidFill>
                <a:effectLst/>
              </a:rPr>
              <a:t>, </a:t>
            </a:r>
          </a:p>
          <a:p>
            <a:pPr lvl="1"/>
            <a:r>
              <a:rPr lang="en-US" sz="1000" b="0" i="0" dirty="0" err="1">
                <a:solidFill>
                  <a:schemeClr val="tx1"/>
                </a:solidFill>
                <a:effectLst/>
              </a:rPr>
              <a:t>stav</a:t>
            </a:r>
            <a:r>
              <a:rPr lang="en-US" sz="10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000" b="0" i="0" dirty="0" err="1">
                <a:solidFill>
                  <a:schemeClr val="tx1"/>
                </a:solidFill>
                <a:effectLst/>
              </a:rPr>
              <a:t>hladiny</a:t>
            </a:r>
            <a:r>
              <a:rPr lang="en-US" sz="10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000" b="0" i="0" dirty="0" err="1">
                <a:solidFill>
                  <a:schemeClr val="tx1"/>
                </a:solidFill>
                <a:effectLst/>
              </a:rPr>
              <a:t>morí</a:t>
            </a:r>
            <a:r>
              <a:rPr lang="en-US" sz="1000" b="0" i="0" dirty="0">
                <a:solidFill>
                  <a:schemeClr val="tx1"/>
                </a:solidFill>
                <a:effectLst/>
              </a:rPr>
              <a:t>, </a:t>
            </a:r>
          </a:p>
          <a:p>
            <a:pPr lvl="1"/>
            <a:r>
              <a:rPr lang="en-US" sz="1000" b="0" i="0" dirty="0" err="1">
                <a:solidFill>
                  <a:schemeClr val="tx1"/>
                </a:solidFill>
                <a:effectLst/>
              </a:rPr>
              <a:t>rozloženie</a:t>
            </a:r>
            <a:r>
              <a:rPr lang="en-US" sz="10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000" b="0" i="0" dirty="0" err="1">
                <a:solidFill>
                  <a:schemeClr val="tx1"/>
                </a:solidFill>
                <a:effectLst/>
              </a:rPr>
              <a:t>zrážok</a:t>
            </a:r>
            <a:r>
              <a:rPr lang="en-US" sz="1000" b="0" i="0" dirty="0">
                <a:solidFill>
                  <a:schemeClr val="tx1"/>
                </a:solidFill>
                <a:effectLst/>
              </a:rPr>
              <a:t>, </a:t>
            </a:r>
          </a:p>
          <a:p>
            <a:pPr lvl="1"/>
            <a:r>
              <a:rPr lang="en-US" sz="1000" b="0" i="0" dirty="0" err="1">
                <a:solidFill>
                  <a:schemeClr val="tx1"/>
                </a:solidFill>
                <a:effectLst/>
              </a:rPr>
              <a:t>posun</a:t>
            </a:r>
            <a:r>
              <a:rPr lang="en-US" sz="10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000" b="0" i="0" dirty="0" err="1">
                <a:solidFill>
                  <a:schemeClr val="tx1"/>
                </a:solidFill>
                <a:effectLst/>
              </a:rPr>
              <a:t>vegetačných</a:t>
            </a:r>
            <a:r>
              <a:rPr lang="en-US" sz="10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000" b="0" i="0" dirty="0" err="1">
                <a:solidFill>
                  <a:schemeClr val="tx1"/>
                </a:solidFill>
                <a:effectLst/>
              </a:rPr>
              <a:t>pásiem</a:t>
            </a:r>
            <a:r>
              <a:rPr lang="en-US" sz="1000" b="0" i="0" dirty="0">
                <a:solidFill>
                  <a:schemeClr val="tx1"/>
                </a:solidFill>
                <a:effectLst/>
              </a:rPr>
              <a:t>, </a:t>
            </a:r>
          </a:p>
          <a:p>
            <a:pPr lvl="1"/>
            <a:r>
              <a:rPr lang="en-US" sz="1000" b="0" i="0" dirty="0" err="1">
                <a:solidFill>
                  <a:schemeClr val="tx1"/>
                </a:solidFill>
                <a:effectLst/>
              </a:rPr>
              <a:t>zmeny</a:t>
            </a:r>
            <a:r>
              <a:rPr lang="en-US" sz="1000" b="0" i="0" dirty="0">
                <a:solidFill>
                  <a:schemeClr val="tx1"/>
                </a:solidFill>
                <a:effectLst/>
              </a:rPr>
              <a:t> v </a:t>
            </a:r>
            <a:r>
              <a:rPr lang="en-US" sz="1000" b="0" i="0" dirty="0" err="1">
                <a:solidFill>
                  <a:schemeClr val="tx1"/>
                </a:solidFill>
                <a:effectLst/>
              </a:rPr>
              <a:t>cirkulácií</a:t>
            </a:r>
            <a:r>
              <a:rPr lang="en-US" sz="10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000" b="0" i="0" dirty="0" err="1">
                <a:solidFill>
                  <a:schemeClr val="tx1"/>
                </a:solidFill>
                <a:effectLst/>
              </a:rPr>
              <a:t>atmosférických</a:t>
            </a:r>
            <a:r>
              <a:rPr lang="en-US" sz="10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000" b="0" i="0" dirty="0" err="1">
                <a:solidFill>
                  <a:schemeClr val="tx1"/>
                </a:solidFill>
                <a:effectLst/>
              </a:rPr>
              <a:t>aj</a:t>
            </a:r>
            <a:r>
              <a:rPr lang="en-US" sz="10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000" b="0" i="0" dirty="0" err="1">
                <a:solidFill>
                  <a:schemeClr val="tx1"/>
                </a:solidFill>
                <a:effectLst/>
              </a:rPr>
              <a:t>morských</a:t>
            </a:r>
            <a:r>
              <a:rPr lang="en-US" sz="10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000" b="0" i="0" dirty="0" err="1">
                <a:solidFill>
                  <a:schemeClr val="tx1"/>
                </a:solidFill>
                <a:effectLst/>
              </a:rPr>
              <a:t>prúdov</a:t>
            </a:r>
            <a:r>
              <a:rPr lang="en-US" sz="1000" b="0" i="0" dirty="0">
                <a:solidFill>
                  <a:schemeClr val="tx1"/>
                </a:solidFill>
                <a:effectLst/>
              </a:rPr>
              <a:t> </a:t>
            </a:r>
            <a:endParaRPr lang="en-US" sz="1000" dirty="0">
              <a:solidFill>
                <a:schemeClr val="tx1"/>
              </a:solidFill>
            </a:endParaRPr>
          </a:p>
          <a:p>
            <a:pPr marL="342900" lvl="1">
              <a:spcBef>
                <a:spcPts val="1000"/>
              </a:spcBef>
              <a:buSzPct val="90000"/>
            </a:pPr>
            <a:r>
              <a:rPr lang="en-US" sz="1000" dirty="0" err="1">
                <a:solidFill>
                  <a:schemeClr val="tx1"/>
                </a:solidFill>
              </a:rPr>
              <a:t>Skleníkové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plyny</a:t>
            </a:r>
            <a:r>
              <a:rPr lang="en-US" sz="1000" dirty="0">
                <a:solidFill>
                  <a:schemeClr val="tx1"/>
                </a:solidFill>
              </a:rPr>
              <a:t>: </a:t>
            </a:r>
            <a:r>
              <a:rPr lang="en-US" sz="1000" dirty="0" err="1">
                <a:solidFill>
                  <a:schemeClr val="tx1"/>
                </a:solidFill>
              </a:rPr>
              <a:t>oxid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uhličitý</a:t>
            </a:r>
            <a:r>
              <a:rPr lang="en-US" sz="1000" dirty="0">
                <a:solidFill>
                  <a:schemeClr val="tx1"/>
                </a:solidFill>
              </a:rPr>
              <a:t> – CO2, </a:t>
            </a:r>
            <a:r>
              <a:rPr lang="en-US" sz="1000" dirty="0" err="1">
                <a:solidFill>
                  <a:schemeClr val="tx1"/>
                </a:solidFill>
              </a:rPr>
              <a:t>metán</a:t>
            </a:r>
            <a:r>
              <a:rPr lang="en-US" sz="1000" dirty="0">
                <a:solidFill>
                  <a:schemeClr val="tx1"/>
                </a:solidFill>
              </a:rPr>
              <a:t> CH4, </a:t>
            </a:r>
            <a:r>
              <a:rPr lang="en-US" sz="1000" dirty="0" err="1">
                <a:solidFill>
                  <a:schemeClr val="tx1"/>
                </a:solidFill>
              </a:rPr>
              <a:t>oxid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dusný</a:t>
            </a:r>
            <a:r>
              <a:rPr lang="en-US" sz="1000" dirty="0">
                <a:solidFill>
                  <a:schemeClr val="tx1"/>
                </a:solidFill>
              </a:rPr>
              <a:t> N2O) </a:t>
            </a:r>
            <a:r>
              <a:rPr lang="en-US" sz="1000" dirty="0" err="1">
                <a:solidFill>
                  <a:schemeClr val="tx1"/>
                </a:solidFill>
              </a:rPr>
              <a:t>sa</a:t>
            </a:r>
            <a:r>
              <a:rPr lang="en-US" sz="1000" dirty="0">
                <a:solidFill>
                  <a:schemeClr val="tx1"/>
                </a:solidFill>
              </a:rPr>
              <a:t> do </a:t>
            </a:r>
            <a:r>
              <a:rPr lang="en-US" sz="1000" dirty="0" err="1">
                <a:solidFill>
                  <a:schemeClr val="tx1"/>
                </a:solidFill>
              </a:rPr>
              <a:t>atmosféry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dostávajú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najmä</a:t>
            </a:r>
            <a:r>
              <a:rPr lang="en-US" sz="1000" dirty="0">
                <a:solidFill>
                  <a:schemeClr val="tx1"/>
                </a:solidFill>
              </a:rPr>
              <a:t> v </a:t>
            </a:r>
            <a:r>
              <a:rPr lang="en-US" sz="1000" dirty="0" err="1">
                <a:solidFill>
                  <a:schemeClr val="tx1"/>
                </a:solidFill>
              </a:rPr>
              <a:t>dôsledku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spaľovania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fosílnych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palív</a:t>
            </a:r>
            <a:r>
              <a:rPr lang="en-US" sz="1000" dirty="0">
                <a:solidFill>
                  <a:schemeClr val="tx1"/>
                </a:solidFill>
              </a:rPr>
              <a:t> (ropy, </a:t>
            </a:r>
            <a:r>
              <a:rPr lang="en-US" sz="1000" dirty="0" err="1">
                <a:solidFill>
                  <a:schemeClr val="tx1"/>
                </a:solidFill>
              </a:rPr>
              <a:t>uhlia</a:t>
            </a:r>
            <a:r>
              <a:rPr lang="en-US" sz="1000" dirty="0">
                <a:solidFill>
                  <a:schemeClr val="tx1"/>
                </a:solidFill>
              </a:rPr>
              <a:t>, </a:t>
            </a:r>
            <a:r>
              <a:rPr lang="en-US" sz="1000" dirty="0" err="1">
                <a:solidFill>
                  <a:schemeClr val="tx1"/>
                </a:solidFill>
              </a:rPr>
              <a:t>zemného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plynu</a:t>
            </a:r>
            <a:r>
              <a:rPr lang="en-US" sz="1000" dirty="0">
                <a:solidFill>
                  <a:schemeClr val="tx1"/>
                </a:solidFill>
              </a:rPr>
              <a:t>). </a:t>
            </a:r>
          </a:p>
          <a:p>
            <a:pPr marL="342900" lvl="1">
              <a:spcBef>
                <a:spcPts val="1000"/>
              </a:spcBef>
              <a:buSzPct val="90000"/>
            </a:pPr>
            <a:r>
              <a:rPr lang="en-US" sz="1000" dirty="0" err="1">
                <a:solidFill>
                  <a:schemeClr val="tx1"/>
                </a:solidFill>
              </a:rPr>
              <a:t>Zmena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klímy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prispieva</a:t>
            </a:r>
            <a:r>
              <a:rPr lang="en-US" sz="1000" dirty="0">
                <a:solidFill>
                  <a:schemeClr val="tx1"/>
                </a:solidFill>
              </a:rPr>
              <a:t> k </a:t>
            </a:r>
            <a:r>
              <a:rPr lang="en-US" sz="1000" dirty="0" err="1">
                <a:solidFill>
                  <a:schemeClr val="tx1"/>
                </a:solidFill>
              </a:rPr>
              <a:t>vzniku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častejších</a:t>
            </a:r>
            <a:r>
              <a:rPr lang="en-US" sz="1000" dirty="0">
                <a:solidFill>
                  <a:schemeClr val="tx1"/>
                </a:solidFill>
              </a:rPr>
              <a:t> a </a:t>
            </a:r>
            <a:r>
              <a:rPr lang="en-US" sz="1000" dirty="0" err="1">
                <a:solidFill>
                  <a:schemeClr val="tx1"/>
                </a:solidFill>
              </a:rPr>
              <a:t>intenzívnejších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poveternostných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extrémov</a:t>
            </a:r>
            <a:r>
              <a:rPr lang="en-US" sz="1000" dirty="0">
                <a:solidFill>
                  <a:schemeClr val="tx1"/>
                </a:solidFill>
              </a:rPr>
              <a:t>:</a:t>
            </a:r>
          </a:p>
          <a:p>
            <a:pPr lvl="1"/>
            <a:r>
              <a:rPr lang="en-US" sz="1000" dirty="0" err="1">
                <a:solidFill>
                  <a:schemeClr val="tx1"/>
                </a:solidFill>
              </a:rPr>
              <a:t>povodne</a:t>
            </a:r>
            <a:r>
              <a:rPr lang="en-US" sz="1000" dirty="0">
                <a:solidFill>
                  <a:schemeClr val="tx1"/>
                </a:solidFill>
              </a:rPr>
              <a:t>, </a:t>
            </a:r>
          </a:p>
          <a:p>
            <a:pPr lvl="1"/>
            <a:r>
              <a:rPr lang="en-US" sz="1000" dirty="0" err="1">
                <a:solidFill>
                  <a:schemeClr val="tx1"/>
                </a:solidFill>
              </a:rPr>
              <a:t>silné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búrky</a:t>
            </a:r>
            <a:r>
              <a:rPr lang="en-US" sz="1000" dirty="0">
                <a:solidFill>
                  <a:schemeClr val="tx1"/>
                </a:solidFill>
              </a:rPr>
              <a:t>, </a:t>
            </a:r>
          </a:p>
          <a:p>
            <a:pPr lvl="1"/>
            <a:r>
              <a:rPr lang="en-US" sz="1000" dirty="0" err="1">
                <a:solidFill>
                  <a:schemeClr val="tx1"/>
                </a:solidFill>
              </a:rPr>
              <a:t>dlhodobé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suchá</a:t>
            </a:r>
            <a:r>
              <a:rPr lang="en-US" sz="1000" dirty="0">
                <a:solidFill>
                  <a:schemeClr val="tx1"/>
                </a:solidFill>
              </a:rPr>
              <a:t>, </a:t>
            </a:r>
          </a:p>
          <a:p>
            <a:pPr lvl="1"/>
            <a:r>
              <a:rPr lang="en-US" sz="1000" dirty="0" err="1">
                <a:solidFill>
                  <a:schemeClr val="tx1"/>
                </a:solidFill>
              </a:rPr>
              <a:t>vlny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horúčav</a:t>
            </a:r>
            <a:r>
              <a:rPr lang="en-US" sz="1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7EA97D13-3F2C-753E-2331-4E641DED3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831A784D-4928-4D1C-9696-D92BC1EDB409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algn="r">
                <a:spcAft>
                  <a:spcPts val="600"/>
                </a:spcAft>
                <a:defRPr/>
              </a:pPr>
              <a:t>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0264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159482-0CD8-9315-BEBD-0E6521C2E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Zelená infraštruktúra – pomoc v boji so zmenou klímy a znečistením ovzdušia</a:t>
            </a:r>
            <a:endParaRPr lang="en-GB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C69093C4-08DA-4D99-43E6-989623822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A784D-4928-4D1C-9696-D92BC1EDB409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122" name="Picture 2" descr="Figure 2.1. Benefits of GI">
            <a:extLst>
              <a:ext uri="{FF2B5EF4-FFF2-40B4-BE49-F238E27FC236}">
                <a16:creationId xmlns:a16="http://schemas.microsoft.com/office/drawing/2014/main" id="{891598A6-A34A-FEAB-9469-6AF1F8391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" y="1312885"/>
            <a:ext cx="5344918" cy="393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B15D1B00-2FE8-A1AF-1A05-8E508121B5B9}"/>
              </a:ext>
            </a:extLst>
          </p:cNvPr>
          <p:cNvSpPr txBox="1"/>
          <p:nvPr/>
        </p:nvSpPr>
        <p:spPr>
          <a:xfrm>
            <a:off x="-11264" y="5861531"/>
            <a:ext cx="4952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0" i="0" dirty="0">
                <a:solidFill>
                  <a:srgbClr val="333333"/>
                </a:solidFill>
                <a:effectLst/>
                <a:latin typeface="-apple-system"/>
              </a:rPr>
              <a:t>Zdroj: </a:t>
            </a:r>
            <a:r>
              <a:rPr lang="en-GB" b="0" i="0" dirty="0">
                <a:solidFill>
                  <a:srgbClr val="333333"/>
                </a:solidFill>
                <a:effectLst/>
                <a:latin typeface="-apple-system"/>
              </a:rPr>
              <a:t>Central Europe Project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-apple-system"/>
              </a:rPr>
              <a:t>MaGICLandscapes</a:t>
            </a:r>
            <a:endParaRPr lang="en-GB" dirty="0"/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37E3B53E-F8A2-3409-004E-8FCAF276A322}"/>
              </a:ext>
            </a:extLst>
          </p:cNvPr>
          <p:cNvSpPr txBox="1"/>
          <p:nvPr/>
        </p:nvSpPr>
        <p:spPr>
          <a:xfrm>
            <a:off x="5281301" y="783218"/>
            <a:ext cx="3862699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/>
              <a:t>Environmentálne</a:t>
            </a:r>
            <a:r>
              <a:rPr lang="en-GB" sz="1200" dirty="0"/>
              <a:t> </a:t>
            </a:r>
            <a:r>
              <a:rPr lang="en-GB" sz="1200" dirty="0" err="1"/>
              <a:t>výhody</a:t>
            </a:r>
            <a:endParaRPr lang="sk-SK" sz="1200" dirty="0"/>
          </a:p>
          <a:p>
            <a:pPr lvl="1"/>
            <a:r>
              <a:rPr lang="en-GB" sz="1200" dirty="0"/>
              <a:t>• </a:t>
            </a:r>
            <a:r>
              <a:rPr lang="en-GB" sz="1200" dirty="0" err="1"/>
              <a:t>Poskytovanie</a:t>
            </a:r>
            <a:r>
              <a:rPr lang="en-GB" sz="1200" dirty="0"/>
              <a:t> </a:t>
            </a:r>
            <a:r>
              <a:rPr lang="en-GB" sz="1200" dirty="0" err="1"/>
              <a:t>čistej</a:t>
            </a:r>
            <a:r>
              <a:rPr lang="en-GB" sz="1200" dirty="0"/>
              <a:t> </a:t>
            </a:r>
            <a:r>
              <a:rPr lang="en-GB" sz="1200" dirty="0" err="1"/>
              <a:t>vody</a:t>
            </a:r>
            <a:endParaRPr lang="sk-SK" sz="1200" dirty="0"/>
          </a:p>
          <a:p>
            <a:pPr lvl="1"/>
            <a:r>
              <a:rPr lang="en-GB" sz="1200" dirty="0"/>
              <a:t>• </a:t>
            </a:r>
            <a:r>
              <a:rPr lang="en-GB" sz="1200" dirty="0" err="1"/>
              <a:t>Odstraňovanie</a:t>
            </a:r>
            <a:r>
              <a:rPr lang="en-GB" sz="1200" dirty="0"/>
              <a:t> </a:t>
            </a:r>
            <a:r>
              <a:rPr lang="en-GB" sz="1200" dirty="0" err="1"/>
              <a:t>znečisťujúcich</a:t>
            </a:r>
            <a:r>
              <a:rPr lang="en-GB" sz="1200" dirty="0"/>
              <a:t> </a:t>
            </a:r>
            <a:r>
              <a:rPr lang="en-GB" sz="1200" dirty="0" err="1"/>
              <a:t>látok</a:t>
            </a:r>
            <a:r>
              <a:rPr lang="en-GB" sz="1200" dirty="0"/>
              <a:t> zo </a:t>
            </a:r>
            <a:r>
              <a:rPr lang="en-GB" sz="1200" dirty="0" err="1"/>
              <a:t>vzduchu</a:t>
            </a:r>
            <a:r>
              <a:rPr lang="en-GB" sz="1200" dirty="0"/>
              <a:t> a </a:t>
            </a:r>
            <a:r>
              <a:rPr lang="en-GB" sz="1200" dirty="0" err="1"/>
              <a:t>vody</a:t>
            </a:r>
            <a:endParaRPr lang="sk-SK" sz="1200" dirty="0"/>
          </a:p>
          <a:p>
            <a:pPr lvl="1"/>
            <a:r>
              <a:rPr lang="en-GB" sz="1200" dirty="0"/>
              <a:t>• </a:t>
            </a:r>
            <a:r>
              <a:rPr lang="en-GB" sz="1200" dirty="0" err="1"/>
              <a:t>Zlepšenie</a:t>
            </a:r>
            <a:r>
              <a:rPr lang="en-GB" sz="1200" dirty="0"/>
              <a:t> </a:t>
            </a:r>
            <a:r>
              <a:rPr lang="en-GB" sz="1200" dirty="0" err="1"/>
              <a:t>opeľovania</a:t>
            </a:r>
            <a:endParaRPr lang="sk-SK" sz="1200" dirty="0"/>
          </a:p>
          <a:p>
            <a:pPr lvl="1"/>
            <a:r>
              <a:rPr lang="en-GB" sz="1200" dirty="0"/>
              <a:t>• </a:t>
            </a:r>
            <a:r>
              <a:rPr lang="en-GB" sz="1200" dirty="0" err="1"/>
              <a:t>Ochrana</a:t>
            </a:r>
            <a:r>
              <a:rPr lang="en-GB" sz="1200" dirty="0"/>
              <a:t> pred </a:t>
            </a:r>
            <a:r>
              <a:rPr lang="en-GB" sz="1200" dirty="0" err="1"/>
              <a:t>eróziou</a:t>
            </a:r>
            <a:r>
              <a:rPr lang="en-GB" sz="1200" dirty="0"/>
              <a:t> </a:t>
            </a:r>
            <a:r>
              <a:rPr lang="en-GB" sz="1200" dirty="0" err="1"/>
              <a:t>pôdy</a:t>
            </a:r>
            <a:endParaRPr lang="sk-SK" sz="1200" dirty="0"/>
          </a:p>
          <a:p>
            <a:pPr lvl="1"/>
            <a:r>
              <a:rPr lang="en-GB" sz="1200" dirty="0"/>
              <a:t>• </a:t>
            </a:r>
            <a:r>
              <a:rPr lang="en-GB" sz="1200" dirty="0" err="1"/>
              <a:t>Zadržiavanie</a:t>
            </a:r>
            <a:r>
              <a:rPr lang="en-GB" sz="1200" dirty="0"/>
              <a:t> </a:t>
            </a:r>
            <a:r>
              <a:rPr lang="en-GB" sz="1200" dirty="0" err="1"/>
              <a:t>dažďovej</a:t>
            </a:r>
            <a:r>
              <a:rPr lang="en-GB" sz="1200" dirty="0"/>
              <a:t> </a:t>
            </a:r>
            <a:r>
              <a:rPr lang="en-GB" sz="1200" dirty="0" err="1"/>
              <a:t>vody</a:t>
            </a:r>
            <a:endParaRPr lang="sk-SK" sz="1200" dirty="0"/>
          </a:p>
          <a:p>
            <a:pPr lvl="1"/>
            <a:r>
              <a:rPr lang="en-GB" sz="1200" dirty="0"/>
              <a:t>• </a:t>
            </a:r>
            <a:r>
              <a:rPr lang="en-GB" sz="1200" dirty="0" err="1"/>
              <a:t>Zvýšená</a:t>
            </a:r>
            <a:r>
              <a:rPr lang="en-GB" sz="1200" dirty="0"/>
              <a:t> </a:t>
            </a:r>
            <a:r>
              <a:rPr lang="en-GB" sz="1200" dirty="0" err="1"/>
              <a:t>kontrola</a:t>
            </a:r>
            <a:r>
              <a:rPr lang="en-GB" sz="1200" dirty="0"/>
              <a:t> </a:t>
            </a:r>
            <a:r>
              <a:rPr lang="en-GB" sz="1200" dirty="0" err="1"/>
              <a:t>škodcov</a:t>
            </a:r>
            <a:endParaRPr lang="sk-SK" sz="1200" dirty="0"/>
          </a:p>
          <a:p>
            <a:pPr lvl="1"/>
            <a:r>
              <a:rPr lang="en-GB" sz="1200" dirty="0"/>
              <a:t>• </a:t>
            </a:r>
            <a:r>
              <a:rPr lang="en-GB" sz="1200" dirty="0" err="1"/>
              <a:t>Zlepšenie</a:t>
            </a:r>
            <a:r>
              <a:rPr lang="en-GB" sz="1200" dirty="0"/>
              <a:t> </a:t>
            </a:r>
            <a:r>
              <a:rPr lang="en-GB" sz="1200" dirty="0" err="1"/>
              <a:t>kvality</a:t>
            </a:r>
            <a:r>
              <a:rPr lang="en-GB" sz="1200" dirty="0"/>
              <a:t> </a:t>
            </a:r>
            <a:r>
              <a:rPr lang="en-GB" sz="1200" dirty="0" err="1"/>
              <a:t>pôdy</a:t>
            </a:r>
            <a:endParaRPr lang="sk-SK" sz="1200" dirty="0"/>
          </a:p>
          <a:p>
            <a:pPr lvl="1"/>
            <a:r>
              <a:rPr lang="en-GB" sz="1200" dirty="0"/>
              <a:t>• </a:t>
            </a:r>
            <a:r>
              <a:rPr lang="en-GB" sz="1200" dirty="0" err="1"/>
              <a:t>Zmiernenie</a:t>
            </a:r>
            <a:r>
              <a:rPr lang="en-GB" sz="1200" dirty="0"/>
              <a:t> </a:t>
            </a:r>
            <a:r>
              <a:rPr lang="en-GB" sz="1200" dirty="0" err="1"/>
              <a:t>zaberania</a:t>
            </a:r>
            <a:r>
              <a:rPr lang="en-GB" sz="1200" dirty="0"/>
              <a:t> </a:t>
            </a:r>
            <a:r>
              <a:rPr lang="en-GB" sz="1200" dirty="0" err="1"/>
              <a:t>pôdy</a:t>
            </a:r>
            <a:r>
              <a:rPr lang="en-GB" sz="1200" dirty="0"/>
              <a:t> a </a:t>
            </a:r>
            <a:r>
              <a:rPr lang="en-GB" sz="1200" dirty="0" err="1"/>
              <a:t>zakrývania</a:t>
            </a:r>
            <a:r>
              <a:rPr lang="en-GB" sz="1200" dirty="0"/>
              <a:t> </a:t>
            </a:r>
            <a:r>
              <a:rPr lang="en-GB" sz="1200" dirty="0" err="1"/>
              <a:t>pôdy</a:t>
            </a:r>
            <a:endParaRPr lang="sk-SK" sz="1200" dirty="0"/>
          </a:p>
          <a:p>
            <a:r>
              <a:rPr lang="en-GB" sz="1200" dirty="0" err="1"/>
              <a:t>Sociálne</a:t>
            </a:r>
            <a:r>
              <a:rPr lang="en-GB" sz="1200" dirty="0"/>
              <a:t> benefit</a:t>
            </a:r>
            <a:r>
              <a:rPr lang="sk-SK" sz="1200" dirty="0"/>
              <a:t>y</a:t>
            </a:r>
          </a:p>
          <a:p>
            <a:pPr lvl="1"/>
            <a:r>
              <a:rPr lang="en-GB" sz="1200" dirty="0"/>
              <a:t>• </a:t>
            </a:r>
            <a:r>
              <a:rPr lang="en-GB" sz="1200" dirty="0" err="1"/>
              <a:t>Lepšie</a:t>
            </a:r>
            <a:r>
              <a:rPr lang="en-GB" sz="1200" dirty="0"/>
              <a:t> </a:t>
            </a:r>
            <a:r>
              <a:rPr lang="en-GB" sz="1200" dirty="0" err="1"/>
              <a:t>zdravie</a:t>
            </a:r>
            <a:r>
              <a:rPr lang="en-GB" sz="1200" dirty="0"/>
              <a:t> a </a:t>
            </a:r>
            <a:r>
              <a:rPr lang="en-GB" sz="1200" dirty="0" err="1"/>
              <a:t>ľudské</a:t>
            </a:r>
            <a:r>
              <a:rPr lang="en-GB" sz="1200" dirty="0"/>
              <a:t> </a:t>
            </a:r>
            <a:r>
              <a:rPr lang="en-GB" sz="1200" dirty="0" err="1"/>
              <a:t>blaho</a:t>
            </a:r>
            <a:endParaRPr lang="sk-SK" sz="1200" dirty="0"/>
          </a:p>
          <a:p>
            <a:pPr lvl="1"/>
            <a:r>
              <a:rPr lang="en-GB" sz="1200" dirty="0"/>
              <a:t>• </a:t>
            </a:r>
            <a:r>
              <a:rPr lang="en-GB" sz="1200" dirty="0" err="1"/>
              <a:t>Vytváranie</a:t>
            </a:r>
            <a:r>
              <a:rPr lang="en-GB" sz="1200" dirty="0"/>
              <a:t> </a:t>
            </a:r>
            <a:r>
              <a:rPr lang="en-GB" sz="1200" dirty="0" err="1"/>
              <a:t>pracovných</a:t>
            </a:r>
            <a:r>
              <a:rPr lang="en-GB" sz="1200" dirty="0"/>
              <a:t> </a:t>
            </a:r>
            <a:r>
              <a:rPr lang="en-GB" sz="1200" dirty="0" err="1"/>
              <a:t>miest</a:t>
            </a:r>
            <a:endParaRPr lang="sk-SK" sz="1200" dirty="0"/>
          </a:p>
          <a:p>
            <a:pPr lvl="1"/>
            <a:r>
              <a:rPr lang="en-GB" sz="1200" dirty="0"/>
              <a:t>• </a:t>
            </a:r>
            <a:r>
              <a:rPr lang="en-GB" sz="1200" dirty="0" err="1"/>
              <a:t>Diverzifikácia</a:t>
            </a:r>
            <a:r>
              <a:rPr lang="en-GB" sz="1200" dirty="0"/>
              <a:t> </a:t>
            </a:r>
            <a:r>
              <a:rPr lang="en-GB" sz="1200" dirty="0" err="1"/>
              <a:t>miestnej</a:t>
            </a:r>
            <a:r>
              <a:rPr lang="en-GB" sz="1200" dirty="0"/>
              <a:t> </a:t>
            </a:r>
            <a:r>
              <a:rPr lang="en-GB" sz="1200" dirty="0" err="1"/>
              <a:t>ekonomiky</a:t>
            </a:r>
            <a:endParaRPr lang="sk-SK" sz="1200" dirty="0"/>
          </a:p>
          <a:p>
            <a:pPr lvl="1"/>
            <a:r>
              <a:rPr lang="en-GB" sz="1200" dirty="0"/>
              <a:t>• </a:t>
            </a:r>
            <a:r>
              <a:rPr lang="en-GB" sz="1200" dirty="0" err="1"/>
              <a:t>Atraktívnejšie</a:t>
            </a:r>
            <a:r>
              <a:rPr lang="en-GB" sz="1200" dirty="0"/>
              <a:t>, </a:t>
            </a:r>
            <a:r>
              <a:rPr lang="en-GB" sz="1200" dirty="0" err="1"/>
              <a:t>zelenšie</a:t>
            </a:r>
            <a:r>
              <a:rPr lang="en-GB" sz="1200" dirty="0"/>
              <a:t> </a:t>
            </a:r>
            <a:r>
              <a:rPr lang="en-GB" sz="1200" dirty="0" err="1"/>
              <a:t>mestá</a:t>
            </a:r>
            <a:endParaRPr lang="sk-SK" sz="1200" dirty="0"/>
          </a:p>
          <a:p>
            <a:pPr lvl="1"/>
            <a:r>
              <a:rPr lang="en-GB" sz="1200" dirty="0"/>
              <a:t>• </a:t>
            </a:r>
            <a:r>
              <a:rPr lang="en-GB" sz="1200" dirty="0" err="1"/>
              <a:t>Vyššie</a:t>
            </a:r>
            <a:r>
              <a:rPr lang="en-GB" sz="1200" dirty="0"/>
              <a:t> </a:t>
            </a:r>
            <a:r>
              <a:rPr lang="en-GB" sz="1200" dirty="0" err="1"/>
              <a:t>hodnoty</a:t>
            </a:r>
            <a:r>
              <a:rPr lang="en-GB" sz="1200" dirty="0"/>
              <a:t> </a:t>
            </a:r>
            <a:r>
              <a:rPr lang="en-GB" sz="1200" dirty="0" err="1"/>
              <a:t>nehnuteľností</a:t>
            </a:r>
            <a:r>
              <a:rPr lang="en-GB" sz="1200" dirty="0"/>
              <a:t> a </a:t>
            </a:r>
            <a:r>
              <a:rPr lang="en-GB" sz="1200" dirty="0" err="1"/>
              <a:t>miestna</a:t>
            </a:r>
            <a:r>
              <a:rPr lang="en-GB" sz="1200" dirty="0"/>
              <a:t> </a:t>
            </a:r>
            <a:r>
              <a:rPr lang="en-GB" sz="1200" dirty="0" err="1"/>
              <a:t>osobitosť</a:t>
            </a:r>
            <a:endParaRPr lang="sk-SK" sz="1200" dirty="0"/>
          </a:p>
          <a:p>
            <a:pPr lvl="1"/>
            <a:r>
              <a:rPr lang="en-GB" sz="1200" dirty="0"/>
              <a:t>• </a:t>
            </a:r>
            <a:r>
              <a:rPr lang="en-GB" sz="1200" dirty="0" err="1"/>
              <a:t>Integrovanejšie</a:t>
            </a:r>
            <a:r>
              <a:rPr lang="en-GB" sz="1200" dirty="0"/>
              <a:t> </a:t>
            </a:r>
            <a:r>
              <a:rPr lang="en-GB" sz="1200" dirty="0" err="1"/>
              <a:t>dopravné</a:t>
            </a:r>
            <a:r>
              <a:rPr lang="en-GB" sz="1200" dirty="0"/>
              <a:t> a </a:t>
            </a:r>
            <a:r>
              <a:rPr lang="en-GB" sz="1200" dirty="0" err="1"/>
              <a:t>energetické</a:t>
            </a:r>
            <a:r>
              <a:rPr lang="en-GB" sz="1200" dirty="0"/>
              <a:t> </a:t>
            </a:r>
            <a:r>
              <a:rPr lang="en-GB" sz="1200" dirty="0" err="1"/>
              <a:t>riešenia</a:t>
            </a:r>
            <a:endParaRPr lang="sk-SK" sz="1200" dirty="0"/>
          </a:p>
          <a:p>
            <a:pPr lvl="1"/>
            <a:r>
              <a:rPr lang="en-GB" sz="1200" dirty="0"/>
              <a:t>• </a:t>
            </a:r>
            <a:r>
              <a:rPr lang="en-GB" sz="1200" dirty="0" err="1"/>
              <a:t>Rozšírené</a:t>
            </a:r>
            <a:r>
              <a:rPr lang="en-GB" sz="1200" dirty="0"/>
              <a:t> </a:t>
            </a:r>
            <a:r>
              <a:rPr lang="en-GB" sz="1200" dirty="0" err="1"/>
              <a:t>možnosti</a:t>
            </a:r>
            <a:r>
              <a:rPr lang="en-GB" sz="1200" dirty="0"/>
              <a:t> </a:t>
            </a:r>
            <a:r>
              <a:rPr lang="en-GB" sz="1200" dirty="0" err="1"/>
              <a:t>cestovného</a:t>
            </a:r>
            <a:r>
              <a:rPr lang="en-GB" sz="1200" dirty="0"/>
              <a:t> </a:t>
            </a:r>
            <a:r>
              <a:rPr lang="en-GB" sz="1200" dirty="0" err="1"/>
              <a:t>ruchu</a:t>
            </a:r>
            <a:r>
              <a:rPr lang="en-GB" sz="1200" dirty="0"/>
              <a:t> a </a:t>
            </a:r>
            <a:r>
              <a:rPr lang="en-GB" sz="1200" dirty="0" err="1"/>
              <a:t>rekreácie</a:t>
            </a:r>
            <a:endParaRPr lang="sk-SK" sz="1200" dirty="0"/>
          </a:p>
          <a:p>
            <a:r>
              <a:rPr lang="en-GB" sz="1200" dirty="0" err="1"/>
              <a:t>Výhody</a:t>
            </a:r>
            <a:r>
              <a:rPr lang="en-GB" sz="1200" dirty="0"/>
              <a:t> </a:t>
            </a:r>
            <a:r>
              <a:rPr lang="en-GB" sz="1200" dirty="0" err="1"/>
              <a:t>prispôsobenia</a:t>
            </a:r>
            <a:r>
              <a:rPr lang="en-GB" sz="1200" dirty="0"/>
              <a:t> </a:t>
            </a:r>
            <a:r>
              <a:rPr lang="en-GB" sz="1200" dirty="0" err="1"/>
              <a:t>sa</a:t>
            </a:r>
            <a:r>
              <a:rPr lang="en-GB" sz="1200" dirty="0"/>
              <a:t> </a:t>
            </a:r>
            <a:r>
              <a:rPr lang="en-GB" sz="1200" dirty="0" err="1"/>
              <a:t>zmene</a:t>
            </a:r>
            <a:r>
              <a:rPr lang="en-GB" sz="1200" dirty="0"/>
              <a:t> </a:t>
            </a:r>
            <a:r>
              <a:rPr lang="en-GB" sz="1200" dirty="0" err="1"/>
              <a:t>klímy</a:t>
            </a:r>
            <a:r>
              <a:rPr lang="en-GB" sz="1200" dirty="0"/>
              <a:t> a </a:t>
            </a:r>
            <a:r>
              <a:rPr lang="en-GB" sz="1200" dirty="0" err="1"/>
              <a:t>jej</a:t>
            </a:r>
            <a:r>
              <a:rPr lang="en-GB" sz="1200" dirty="0"/>
              <a:t> </a:t>
            </a:r>
            <a:r>
              <a:rPr lang="en-GB" sz="1200" dirty="0" err="1"/>
              <a:t>zmiernenia</a:t>
            </a:r>
            <a:endParaRPr lang="sk-SK" sz="1200" dirty="0"/>
          </a:p>
          <a:p>
            <a:pPr lvl="1"/>
            <a:r>
              <a:rPr lang="en-GB" sz="1200" dirty="0"/>
              <a:t>• </a:t>
            </a:r>
            <a:r>
              <a:rPr lang="en-GB" sz="1200" dirty="0" err="1"/>
              <a:t>Zmierňovanie</a:t>
            </a:r>
            <a:r>
              <a:rPr lang="en-GB" sz="1200" dirty="0"/>
              <a:t> </a:t>
            </a:r>
            <a:r>
              <a:rPr lang="en-GB" sz="1200" dirty="0" err="1"/>
              <a:t>povodní</a:t>
            </a:r>
            <a:endParaRPr lang="sk-SK" sz="1200" dirty="0"/>
          </a:p>
          <a:p>
            <a:pPr lvl="1"/>
            <a:r>
              <a:rPr lang="en-GB" sz="1200" dirty="0"/>
              <a:t>• </a:t>
            </a:r>
            <a:r>
              <a:rPr lang="en-GB" sz="1200" dirty="0" err="1"/>
              <a:t>Posilnenie</a:t>
            </a:r>
            <a:r>
              <a:rPr lang="en-GB" sz="1200" dirty="0"/>
              <a:t> </a:t>
            </a:r>
            <a:r>
              <a:rPr lang="en-GB" sz="1200" dirty="0" err="1"/>
              <a:t>odolnosti</a:t>
            </a:r>
            <a:r>
              <a:rPr lang="en-GB" sz="1200" dirty="0"/>
              <a:t> </a:t>
            </a:r>
            <a:r>
              <a:rPr lang="en-GB" sz="1200" dirty="0" err="1"/>
              <a:t>ekosystémov</a:t>
            </a:r>
            <a:endParaRPr lang="sk-SK" sz="1200" dirty="0"/>
          </a:p>
          <a:p>
            <a:pPr lvl="1"/>
            <a:r>
              <a:rPr lang="en-GB" sz="1200" dirty="0"/>
              <a:t>• </a:t>
            </a:r>
            <a:r>
              <a:rPr lang="en-GB" sz="1200" dirty="0" err="1"/>
              <a:t>Ukladanie</a:t>
            </a:r>
            <a:r>
              <a:rPr lang="en-GB" sz="1200" dirty="0"/>
              <a:t> a </a:t>
            </a:r>
            <a:r>
              <a:rPr lang="en-GB" sz="1200" dirty="0" err="1"/>
              <a:t>sekvestrácia</a:t>
            </a:r>
            <a:r>
              <a:rPr lang="en-GB" sz="1200" dirty="0"/>
              <a:t> </a:t>
            </a:r>
            <a:r>
              <a:rPr lang="en-GB" sz="1200" dirty="0" err="1"/>
              <a:t>uhlíka</a:t>
            </a:r>
            <a:endParaRPr lang="sk-SK" sz="1200" dirty="0"/>
          </a:p>
          <a:p>
            <a:pPr lvl="1"/>
            <a:r>
              <a:rPr lang="en-GB" sz="1200" dirty="0"/>
              <a:t>• </a:t>
            </a:r>
            <a:r>
              <a:rPr lang="en-GB" sz="1200" dirty="0" err="1"/>
              <a:t>Zmiernenie</a:t>
            </a:r>
            <a:r>
              <a:rPr lang="en-GB" sz="1200" dirty="0"/>
              <a:t> </a:t>
            </a:r>
            <a:r>
              <a:rPr lang="en-GB" sz="1200" dirty="0" err="1"/>
              <a:t>účinkov</a:t>
            </a:r>
            <a:r>
              <a:rPr lang="en-GB" sz="1200" dirty="0"/>
              <a:t> </a:t>
            </a:r>
            <a:r>
              <a:rPr lang="en-GB" sz="1200" dirty="0" err="1"/>
              <a:t>mestských</a:t>
            </a:r>
            <a:r>
              <a:rPr lang="en-GB" sz="1200" dirty="0"/>
              <a:t> </a:t>
            </a:r>
            <a:r>
              <a:rPr lang="en-GB" sz="1200" dirty="0" err="1"/>
              <a:t>tepelných</a:t>
            </a:r>
            <a:r>
              <a:rPr lang="en-GB" sz="1200" dirty="0"/>
              <a:t> </a:t>
            </a:r>
            <a:r>
              <a:rPr lang="en-GB" sz="1200" dirty="0" err="1"/>
              <a:t>ostrovov</a:t>
            </a:r>
            <a:endParaRPr lang="sk-SK" sz="1200" dirty="0"/>
          </a:p>
          <a:p>
            <a:pPr lvl="1"/>
            <a:r>
              <a:rPr lang="en-GB" sz="1200" dirty="0"/>
              <a:t>• </a:t>
            </a:r>
            <a:r>
              <a:rPr lang="en-GB" sz="1200" dirty="0" err="1"/>
              <a:t>Prevencia</a:t>
            </a:r>
            <a:r>
              <a:rPr lang="en-GB" sz="1200" dirty="0"/>
              <a:t> </a:t>
            </a:r>
            <a:r>
              <a:rPr lang="en-GB" sz="1200" dirty="0" err="1"/>
              <a:t>katastrof</a:t>
            </a:r>
            <a:r>
              <a:rPr lang="en-GB" sz="1200" dirty="0"/>
              <a:t> (</a:t>
            </a:r>
            <a:r>
              <a:rPr lang="en-GB" sz="1200" dirty="0" err="1"/>
              <a:t>napr</a:t>
            </a:r>
            <a:r>
              <a:rPr lang="en-GB" sz="1200" dirty="0"/>
              <a:t>. </a:t>
            </a:r>
            <a:r>
              <a:rPr lang="en-GB" sz="1200" dirty="0" err="1"/>
              <a:t>búrky</a:t>
            </a:r>
            <a:r>
              <a:rPr lang="en-GB" sz="1200" dirty="0"/>
              <a:t>, </a:t>
            </a:r>
            <a:r>
              <a:rPr lang="en-GB" sz="1200" dirty="0" err="1"/>
              <a:t>lesné</a:t>
            </a:r>
            <a:r>
              <a:rPr lang="en-GB" sz="1200" dirty="0"/>
              <a:t> </a:t>
            </a:r>
            <a:r>
              <a:rPr lang="en-GB" sz="1200" dirty="0" err="1"/>
              <a:t>požiare</a:t>
            </a:r>
            <a:r>
              <a:rPr lang="en-GB" sz="1200" dirty="0"/>
              <a:t>, </a:t>
            </a:r>
            <a:r>
              <a:rPr lang="en-GB" sz="1200" dirty="0" err="1"/>
              <a:t>zosuvy</a:t>
            </a:r>
            <a:r>
              <a:rPr lang="en-GB" sz="1200" dirty="0"/>
              <a:t> </a:t>
            </a:r>
            <a:r>
              <a:rPr lang="en-GB" sz="1200" dirty="0" err="1"/>
              <a:t>pôdy</a:t>
            </a:r>
            <a:r>
              <a:rPr lang="en-GB" sz="1200" dirty="0"/>
              <a:t>)</a:t>
            </a:r>
            <a:endParaRPr lang="sk-SK" sz="1200" dirty="0"/>
          </a:p>
          <a:p>
            <a:r>
              <a:rPr lang="en-GB" sz="1200" dirty="0" err="1"/>
              <a:t>Výhody</a:t>
            </a:r>
            <a:r>
              <a:rPr lang="en-GB" sz="1200" dirty="0"/>
              <a:t> biodiversity</a:t>
            </a:r>
            <a:endParaRPr lang="sk-SK" sz="1200" dirty="0"/>
          </a:p>
          <a:p>
            <a:pPr lvl="1"/>
            <a:r>
              <a:rPr lang="en-GB" sz="1200" dirty="0"/>
              <a:t>• </a:t>
            </a:r>
            <a:r>
              <a:rPr lang="en-GB" sz="1200" dirty="0" err="1"/>
              <a:t>Zlepšenie</a:t>
            </a:r>
            <a:r>
              <a:rPr lang="en-GB" sz="1200" dirty="0"/>
              <a:t> </a:t>
            </a:r>
            <a:r>
              <a:rPr lang="en-GB" sz="1200" dirty="0" err="1"/>
              <a:t>biotopov</a:t>
            </a:r>
            <a:r>
              <a:rPr lang="en-GB" sz="1200" dirty="0"/>
              <a:t> pre </a:t>
            </a:r>
            <a:r>
              <a:rPr lang="en-GB" sz="1200" dirty="0" err="1"/>
              <a:t>voľne</a:t>
            </a:r>
            <a:r>
              <a:rPr lang="en-GB" sz="1200" dirty="0"/>
              <a:t> </a:t>
            </a:r>
            <a:r>
              <a:rPr lang="en-GB" sz="1200" dirty="0" err="1"/>
              <a:t>žijúce</a:t>
            </a:r>
            <a:r>
              <a:rPr lang="en-GB" sz="1200" dirty="0"/>
              <a:t> </a:t>
            </a:r>
            <a:r>
              <a:rPr lang="en-GB" sz="1200" dirty="0" err="1"/>
              <a:t>živočíchy</a:t>
            </a:r>
            <a:endParaRPr lang="sk-SK" sz="1200" dirty="0"/>
          </a:p>
          <a:p>
            <a:pPr lvl="1"/>
            <a:r>
              <a:rPr lang="en-GB" sz="1200" dirty="0"/>
              <a:t>• </a:t>
            </a:r>
            <a:r>
              <a:rPr lang="en-GB" sz="1200" dirty="0" err="1"/>
              <a:t>Ekologické</a:t>
            </a:r>
            <a:r>
              <a:rPr lang="en-GB" sz="1200" dirty="0"/>
              <a:t> </a:t>
            </a:r>
            <a:r>
              <a:rPr lang="en-GB" sz="1200" dirty="0" err="1"/>
              <a:t>koridory</a:t>
            </a:r>
            <a:endParaRPr lang="sk-SK" sz="1200" dirty="0"/>
          </a:p>
          <a:p>
            <a:pPr lvl="1"/>
            <a:r>
              <a:rPr lang="en-GB" sz="1200" dirty="0"/>
              <a:t>• </a:t>
            </a:r>
            <a:r>
              <a:rPr lang="en-GB" sz="1200" dirty="0" err="1"/>
              <a:t>Priepustnosť</a:t>
            </a:r>
            <a:r>
              <a:rPr lang="en-GB" sz="1200" dirty="0"/>
              <a:t> </a:t>
            </a:r>
            <a:r>
              <a:rPr lang="en-GB" sz="1200" dirty="0" err="1"/>
              <a:t>krajiny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821708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exteriér, príroda, nebo, hora&#10;&#10;Automaticky generovaný popis">
            <a:extLst>
              <a:ext uri="{FF2B5EF4-FFF2-40B4-BE49-F238E27FC236}">
                <a16:creationId xmlns:a16="http://schemas.microsoft.com/office/drawing/2014/main" id="{ED5E0CB3-0B65-EFF1-A41D-5805CAF66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214369"/>
          </a:xfrm>
          <a:prstGeom prst="rect">
            <a:avLst/>
          </a:prstGeom>
        </p:spPr>
      </p:pic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>
          <a:xfrm>
            <a:off x="289212" y="6360029"/>
            <a:ext cx="2057400" cy="365125"/>
          </a:xfrm>
        </p:spPr>
        <p:txBody>
          <a:bodyPr/>
          <a:lstStyle/>
          <a:p>
            <a:fld id="{831A784D-4928-4D1C-9696-D92BC1EDB409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971067" y="804876"/>
            <a:ext cx="8586788" cy="902627"/>
          </a:xfrm>
        </p:spPr>
        <p:txBody>
          <a:bodyPr/>
          <a:lstStyle/>
          <a:p>
            <a:r>
              <a:rPr lang="sk-SK" dirty="0">
                <a:solidFill>
                  <a:srgbClr val="92D050"/>
                </a:solidFill>
              </a:rPr>
              <a:t>Ďakujem za pozornosť</a:t>
            </a:r>
            <a:endParaRPr lang="en-US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77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2F1C8935-F240-323D-2714-2E8686154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A784D-4928-4D1C-9696-D92BC1EDB409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Obrázok 6" descr="Obrázok, na ktorom je text, snímka obrazovky, písmo, diagram&#10;&#10;Automaticky generovaný popis">
            <a:extLst>
              <a:ext uri="{FF2B5EF4-FFF2-40B4-BE49-F238E27FC236}">
                <a16:creationId xmlns:a16="http://schemas.microsoft.com/office/drawing/2014/main" id="{CB40F4BB-4F09-58C3-6DF4-8FD2DB574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63" y="0"/>
            <a:ext cx="8691073" cy="614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93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462EB6-A197-E39A-B351-30ED930B2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</a:t>
            </a:r>
            <a:r>
              <a:rPr lang="en-GB" dirty="0" err="1"/>
              <a:t>lny</a:t>
            </a:r>
            <a:r>
              <a:rPr lang="en-GB" dirty="0"/>
              <a:t> </a:t>
            </a:r>
            <a:r>
              <a:rPr lang="en-GB" dirty="0" err="1"/>
              <a:t>horúčav</a:t>
            </a:r>
            <a:r>
              <a:rPr lang="en-GB" dirty="0"/>
              <a:t> </a:t>
            </a:r>
            <a:r>
              <a:rPr lang="en-GB" dirty="0" err="1"/>
              <a:t>zhoršujú</a:t>
            </a:r>
            <a:r>
              <a:rPr lang="en-GB" dirty="0"/>
              <a:t> </a:t>
            </a:r>
            <a:r>
              <a:rPr lang="en-GB" dirty="0" err="1"/>
              <a:t>kvalitu</a:t>
            </a:r>
            <a:r>
              <a:rPr lang="en-GB" dirty="0"/>
              <a:t> </a:t>
            </a:r>
            <a:r>
              <a:rPr lang="en-GB" dirty="0" err="1"/>
              <a:t>ovzdušia</a:t>
            </a:r>
            <a:r>
              <a:rPr lang="en-GB" dirty="0"/>
              <a:t> a </a:t>
            </a:r>
            <a:r>
              <a:rPr lang="en-GB" dirty="0" err="1"/>
              <a:t>znečistenie</a:t>
            </a:r>
            <a:endParaRPr lang="en-GB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284E78E-A402-BFA1-7BAC-3C6F458470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Klimatické</a:t>
            </a:r>
            <a:r>
              <a:rPr lang="en-GB" dirty="0"/>
              <a:t> </a:t>
            </a:r>
            <a:r>
              <a:rPr lang="en-GB" dirty="0" err="1"/>
              <a:t>zmeny</a:t>
            </a:r>
            <a:r>
              <a:rPr lang="en-GB" dirty="0"/>
              <a:t> </a:t>
            </a:r>
            <a:r>
              <a:rPr lang="en-GB" dirty="0" err="1"/>
              <a:t>zvyšujú</a:t>
            </a:r>
            <a:r>
              <a:rPr lang="en-GB" dirty="0"/>
              <a:t> </a:t>
            </a:r>
            <a:r>
              <a:rPr lang="en-GB" dirty="0" err="1"/>
              <a:t>intenzitu</a:t>
            </a:r>
            <a:r>
              <a:rPr lang="en-GB" dirty="0"/>
              <a:t> a </a:t>
            </a:r>
            <a:r>
              <a:rPr lang="en-GB" dirty="0" err="1"/>
              <a:t>frekvenciu</a:t>
            </a:r>
            <a:r>
              <a:rPr lang="en-GB" dirty="0"/>
              <a:t> </a:t>
            </a:r>
            <a:r>
              <a:rPr lang="en-GB" dirty="0" err="1"/>
              <a:t>vĺn</a:t>
            </a:r>
            <a:r>
              <a:rPr lang="en-GB" dirty="0"/>
              <a:t> </a:t>
            </a:r>
            <a:r>
              <a:rPr lang="en-GB" dirty="0" err="1"/>
              <a:t>horúčav</a:t>
            </a:r>
            <a:r>
              <a:rPr lang="en-GB" dirty="0"/>
              <a:t>. Tieto </a:t>
            </a:r>
            <a:r>
              <a:rPr lang="en-GB" dirty="0" err="1"/>
              <a:t>extrémne</a:t>
            </a:r>
            <a:r>
              <a:rPr lang="en-GB" dirty="0"/>
              <a:t> </a:t>
            </a:r>
            <a:r>
              <a:rPr lang="en-GB" dirty="0" err="1"/>
              <a:t>horúčavy</a:t>
            </a:r>
            <a:r>
              <a:rPr lang="en-GB" dirty="0"/>
              <a:t>, </a:t>
            </a:r>
            <a:r>
              <a:rPr lang="en-GB" dirty="0" err="1"/>
              <a:t>spojené</a:t>
            </a:r>
            <a:r>
              <a:rPr lang="en-GB" dirty="0"/>
              <a:t> s </a:t>
            </a:r>
            <a:r>
              <a:rPr lang="en-GB" dirty="0" err="1"/>
              <a:t>požiarmi</a:t>
            </a:r>
            <a:r>
              <a:rPr lang="en-GB" dirty="0"/>
              <a:t> a </a:t>
            </a:r>
            <a:r>
              <a:rPr lang="en-GB" dirty="0" err="1"/>
              <a:t>púštnym</a:t>
            </a:r>
            <a:r>
              <a:rPr lang="en-GB" dirty="0"/>
              <a:t> </a:t>
            </a:r>
            <a:r>
              <a:rPr lang="en-GB" dirty="0" err="1"/>
              <a:t>prachom</a:t>
            </a:r>
            <a:r>
              <a:rPr lang="en-GB" dirty="0"/>
              <a:t>, </a:t>
            </a:r>
            <a:r>
              <a:rPr lang="en-GB" dirty="0" err="1"/>
              <a:t>majú</a:t>
            </a:r>
            <a:r>
              <a:rPr lang="en-GB" dirty="0"/>
              <a:t> </a:t>
            </a:r>
            <a:r>
              <a:rPr lang="en-GB" dirty="0" err="1"/>
              <a:t>merateľný</a:t>
            </a:r>
            <a:r>
              <a:rPr lang="en-GB" dirty="0"/>
              <a:t> </a:t>
            </a:r>
            <a:r>
              <a:rPr lang="en-GB" dirty="0" err="1"/>
              <a:t>vplyv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kvalitu</a:t>
            </a:r>
            <a:r>
              <a:rPr lang="en-GB" dirty="0"/>
              <a:t> </a:t>
            </a:r>
            <a:r>
              <a:rPr lang="en-GB" dirty="0" err="1"/>
              <a:t>ovzdušia</a:t>
            </a:r>
            <a:r>
              <a:rPr lang="en-GB" dirty="0"/>
              <a:t>, </a:t>
            </a:r>
            <a:r>
              <a:rPr lang="en-GB" dirty="0" err="1"/>
              <a:t>ľudské</a:t>
            </a:r>
            <a:r>
              <a:rPr lang="en-GB" dirty="0"/>
              <a:t> </a:t>
            </a:r>
            <a:r>
              <a:rPr lang="en-GB" dirty="0" err="1"/>
              <a:t>zdravie</a:t>
            </a:r>
            <a:r>
              <a:rPr lang="en-GB" dirty="0"/>
              <a:t> a </a:t>
            </a:r>
            <a:r>
              <a:rPr lang="en-GB" dirty="0" err="1"/>
              <a:t>životné</a:t>
            </a:r>
            <a:r>
              <a:rPr lang="en-GB" dirty="0"/>
              <a:t> </a:t>
            </a:r>
            <a:r>
              <a:rPr lang="en-GB" dirty="0" err="1"/>
              <a:t>prostredie</a:t>
            </a:r>
            <a:r>
              <a:rPr lang="en-GB" dirty="0"/>
              <a:t>.</a:t>
            </a:r>
            <a:endParaRPr lang="sk-SK" dirty="0"/>
          </a:p>
          <a:p>
            <a:endParaRPr lang="en-GB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66B4A676-070E-3B94-2312-22724947B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A784D-4928-4D1C-9696-D92BC1EDB40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26" name="Picture 2" descr="A map of the world with a red line on it.">
            <a:extLst>
              <a:ext uri="{FF2B5EF4-FFF2-40B4-BE49-F238E27FC236}">
                <a16:creationId xmlns:a16="http://schemas.microsoft.com/office/drawing/2014/main" id="{35B24763-65EB-48FA-575A-EF90D63E7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633" y="1847177"/>
            <a:ext cx="4642757" cy="348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60D59114-39EA-6A55-0204-4DEBE7B70AB7}"/>
              </a:ext>
            </a:extLst>
          </p:cNvPr>
          <p:cNvSpPr txBox="1"/>
          <p:nvPr/>
        </p:nvSpPr>
        <p:spPr>
          <a:xfrm>
            <a:off x="6734085" y="5335019"/>
            <a:ext cx="1611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/>
              <a:t>Zdroj: WMO, 2023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25754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CFFE75EA-4D64-D547-EA1E-534D41AF8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A784D-4928-4D1C-9696-D92BC1EDB409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Obrázok 6" descr="Obrázok, na ktorom je text, snímka obrazovky&#10;&#10;Automaticky generovaný popis">
            <a:extLst>
              <a:ext uri="{FF2B5EF4-FFF2-40B4-BE49-F238E27FC236}">
                <a16:creationId xmlns:a16="http://schemas.microsoft.com/office/drawing/2014/main" id="{886D2299-F48B-B9D3-35CD-0C3C42D79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12" y="132846"/>
            <a:ext cx="8562886" cy="605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75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2297AE-4F1A-7B4F-E5D1-8EEDF4EBF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Mechanizmy</a:t>
            </a:r>
            <a:r>
              <a:rPr lang="en-GB" dirty="0"/>
              <a:t> </a:t>
            </a:r>
            <a:r>
              <a:rPr lang="en-GB" dirty="0" err="1"/>
              <a:t>spájajúce</a:t>
            </a:r>
            <a:r>
              <a:rPr lang="en-GB" dirty="0"/>
              <a:t> </a:t>
            </a:r>
            <a:r>
              <a:rPr lang="en-GB" dirty="0" err="1"/>
              <a:t>vlny</a:t>
            </a:r>
            <a:r>
              <a:rPr lang="en-GB" dirty="0"/>
              <a:t> </a:t>
            </a:r>
            <a:r>
              <a:rPr lang="en-GB" dirty="0" err="1"/>
              <a:t>horúčav</a:t>
            </a:r>
            <a:r>
              <a:rPr lang="en-GB" dirty="0"/>
              <a:t> a </a:t>
            </a:r>
            <a:r>
              <a:rPr lang="sk-SK" dirty="0"/>
              <a:t>tuhé </a:t>
            </a:r>
            <a:r>
              <a:rPr lang="en-GB" dirty="0" err="1"/>
              <a:t>častice</a:t>
            </a:r>
            <a:endParaRPr lang="en-GB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34A0DFA-CA75-5069-E40E-32B7B75BA1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8610" y="1281543"/>
            <a:ext cx="5130878" cy="2589034"/>
          </a:xfrm>
        </p:spPr>
        <p:txBody>
          <a:bodyPr>
            <a:normAutofit fontScale="85000" lnSpcReduction="20000"/>
          </a:bodyPr>
          <a:lstStyle/>
          <a:p>
            <a:r>
              <a:rPr lang="sk-SK" dirty="0"/>
              <a:t>Dusičnanový aerosól – spaľovanie fosílnych palív</a:t>
            </a:r>
          </a:p>
          <a:p>
            <a:r>
              <a:rPr lang="sk-SK" dirty="0"/>
              <a:t>Amónne aerosóly – poľnohospodárska činnosť</a:t>
            </a:r>
          </a:p>
          <a:p>
            <a:r>
              <a:rPr lang="sk-SK" dirty="0"/>
              <a:t>Depozícia – vplyv na ekosystémy: voda, biodiverzita, ukladanie uhlíka, depozícia dusíka – výnosy z poľnohospodárskej pôdy</a:t>
            </a:r>
          </a:p>
          <a:p>
            <a:r>
              <a:rPr lang="sk-SK" dirty="0"/>
              <a:t>Lesné požiare, púštny prach</a:t>
            </a:r>
            <a:endParaRPr lang="en-GB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0B5BD98D-ACE8-0A9B-7753-5E370E270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A784D-4928-4D1C-9696-D92BC1EDB40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4E866E52-939B-13A7-5BBD-A4C54D05B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720" y="3713272"/>
            <a:ext cx="3495764" cy="2754995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1D68C0F6-77FB-2821-594D-F4630D0C8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222" y="1347485"/>
            <a:ext cx="3522168" cy="4549113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64E05C4A-3071-B908-398C-91B1406513A5}"/>
              </a:ext>
            </a:extLst>
          </p:cNvPr>
          <p:cNvSpPr txBox="1"/>
          <p:nvPr/>
        </p:nvSpPr>
        <p:spPr>
          <a:xfrm>
            <a:off x="7253745" y="5808651"/>
            <a:ext cx="1611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/>
              <a:t>Zdroj: WMO, 2023</a:t>
            </a:r>
            <a:endParaRPr lang="en-GB" sz="1400" dirty="0"/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777CAFB9-2997-708E-9C96-A0B26FE19D88}"/>
              </a:ext>
            </a:extLst>
          </p:cNvPr>
          <p:cNvSpPr txBox="1"/>
          <p:nvPr/>
        </p:nvSpPr>
        <p:spPr>
          <a:xfrm>
            <a:off x="3213218" y="6484161"/>
            <a:ext cx="1611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/>
              <a:t>Zdroj: WMO, 2023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723922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3B590E-6C6B-81D0-0916-784BA7C68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/>
              <a:t>Znečistenie ovzdušia PM a zmena klímy – v jednom kruhu</a:t>
            </a:r>
            <a:endParaRPr lang="en-GB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BA72CF1-F3B0-3D2F-85E3-3261DCCE36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056" y="1077685"/>
            <a:ext cx="3208075" cy="3913059"/>
          </a:xfrm>
        </p:spPr>
        <p:txBody>
          <a:bodyPr>
            <a:normAutofit fontScale="70000" lnSpcReduction="20000"/>
          </a:bodyPr>
          <a:lstStyle/>
          <a:p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Znečistenie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ovzdušia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vo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forme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pevných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častíc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zo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spaľovacích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motorov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cirkuluje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po celom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svete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a 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môže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končiť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až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v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najodľahlejších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miestach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vrátane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polárnych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oblastí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. </a:t>
            </a:r>
            <a:endParaRPr lang="sk-SK" b="0" i="0" dirty="0">
              <a:solidFill>
                <a:srgbClr val="696969"/>
              </a:solidFill>
              <a:effectLst/>
              <a:latin typeface="EB Garamond" panose="020F0502020204030204" pitchFamily="2" charset="0"/>
            </a:endParaRPr>
          </a:p>
          <a:p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Keď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pristane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na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ľade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a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snehu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,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mierne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ich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stmaví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,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čo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vedie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k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tomu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,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že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sa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menej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slnečného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svetla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odráža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späť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. „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Otepľovací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“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efekt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sadzí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v 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Arktíde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spôsobuje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zrýchlené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rozpúšťanie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ľadu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a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snehu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predovšetkým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na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jar,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ako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aj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hlbšie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rozmŕzanie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zamrznutej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pôdy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permafrostu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,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čo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opäť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posilňuje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skleníkový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efekt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(permafrost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obsahuje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hydráty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metánu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,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ktoré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sú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ešte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účinnejším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skleníkovým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plynom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než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samotný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 </a:t>
            </a:r>
            <a:r>
              <a:rPr lang="en-GB" b="0" i="0" dirty="0" err="1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metán</a:t>
            </a:r>
            <a:r>
              <a:rPr lang="en-GB" b="0" i="0" dirty="0">
                <a:solidFill>
                  <a:srgbClr val="696969"/>
                </a:solidFill>
                <a:effectLst/>
                <a:latin typeface="EB Garamond" panose="020F0502020204030204" pitchFamily="2" charset="0"/>
              </a:rPr>
              <a:t>). </a:t>
            </a:r>
            <a:endParaRPr lang="en-GB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D9C4DD49-4210-8A46-EA80-BBA7E82F9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A784D-4928-4D1C-9696-D92BC1EDB409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050" name="Picture 2" descr="Graphic of air pollution transport pathways.">
            <a:extLst>
              <a:ext uri="{FF2B5EF4-FFF2-40B4-BE49-F238E27FC236}">
                <a16:creationId xmlns:a16="http://schemas.microsoft.com/office/drawing/2014/main" id="{3CBCCFC7-9CEC-58E7-81DD-D0EFF410E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131" y="1687388"/>
            <a:ext cx="5773978" cy="382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BACA8E55-7B5E-DEDB-C54C-80102B4BC521}"/>
              </a:ext>
            </a:extLst>
          </p:cNvPr>
          <p:cNvSpPr txBox="1"/>
          <p:nvPr/>
        </p:nvSpPr>
        <p:spPr>
          <a:xfrm>
            <a:off x="3370022" y="6206140"/>
            <a:ext cx="41230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/>
              <a:t>Zdroj: https://www.nps.gov/subjects/air/sources.htm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740322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C1F4D8-9FA3-C980-2822-89743BCB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Cestná doprava – významný prispievateľ k zmene klímy a znečisteniu ovzdušia</a:t>
            </a:r>
            <a:endParaRPr lang="en-GB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A70D3143-5373-9342-9EFE-68405C4B4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A784D-4928-4D1C-9696-D92BC1EDB409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BF11744A-B66D-D541-95EC-6E246FB76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95" y="1490951"/>
            <a:ext cx="8963609" cy="372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04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3">
            <a:extLst>
              <a:ext uri="{FF2B5EF4-FFF2-40B4-BE49-F238E27FC236}">
                <a16:creationId xmlns:a16="http://schemas.microsoft.com/office/drawing/2014/main" id="{FC3D2873-2194-4FB0-BFBA-7E7EEB984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1980D81B-56D6-86BD-6FC2-AF92BF01E7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" r="3" b="6130"/>
          <a:stretch/>
        </p:blipFill>
        <p:spPr bwMode="auto">
          <a:xfrm>
            <a:off x="6396990" y="10"/>
            <a:ext cx="274701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010B7E6B-38F8-E9C1-29BA-C421941649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85" r="26357" b="2"/>
          <a:stretch/>
        </p:blipFill>
        <p:spPr>
          <a:xfrm>
            <a:off x="3836485" y="10"/>
            <a:ext cx="3088583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8EEDEC36-0F51-DC23-490B-A7C9D68F87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362" r="5952" b="2"/>
          <a:stretch/>
        </p:blipFill>
        <p:spPr>
          <a:xfrm>
            <a:off x="3876264" y="3456432"/>
            <a:ext cx="5267735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B228652A-FD81-4A3C-B164-2012BF4EE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5957" cy="68580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FE8F25D8-4980-4C67-9E0C-7BE94C9CB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37982" cy="68580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7CE9C3B-B6C9-44BA-9329-F79DBC011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1527048"/>
            <a:ext cx="3765042" cy="27706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Monitorovanie kvality ovzdušia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214C69-1234-4E5D-91CD-BEA002042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7704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86E49C8-40C0-4E80-BAC0-9A66298F1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823" y="4461119"/>
            <a:ext cx="376430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7C29B6B9-43D0-4B91-B1D1-43ECF7A5E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76616" y="6356350"/>
            <a:ext cx="838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831A784D-4928-4D1C-9696-D92BC1EDB409}" type="slidenum">
              <a:rPr lang="en-US" sz="1200">
                <a:latin typeface="+mn-lt"/>
                <a:cs typeface="+mn-cs"/>
              </a:rPr>
              <a:pPr algn="r">
                <a:spcAft>
                  <a:spcPts val="600"/>
                </a:spcAft>
              </a:pPr>
              <a:t>9</a:t>
            </a:fld>
            <a:endParaRPr lang="en-US" sz="120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11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Motív balíka Office">
  <a:themeElements>
    <a:clrScheme name="Motív balík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ív balíka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balík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Vlastná 1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4FD43F4D4D6214085BDF6F21628E94E" ma:contentTypeVersion="15" ma:contentTypeDescription="Umožňuje vytvoriť nový dokument." ma:contentTypeScope="" ma:versionID="5b72d455059d43950580abfb513b8885">
  <xsd:schema xmlns:xsd="http://www.w3.org/2001/XMLSchema" xmlns:xs="http://www.w3.org/2001/XMLSchema" xmlns:p="http://schemas.microsoft.com/office/2006/metadata/properties" xmlns:ns2="a2fd1f2b-19b3-4cad-aa8d-c87ee73e1916" xmlns:ns3="eaa7d3b1-de72-4a58-a700-becaaef3903c" targetNamespace="http://schemas.microsoft.com/office/2006/metadata/properties" ma:root="true" ma:fieldsID="0bfb9ae4da5946680489625cc2e0e579" ns2:_="" ns3:_="">
    <xsd:import namespace="a2fd1f2b-19b3-4cad-aa8d-c87ee73e1916"/>
    <xsd:import namespace="eaa7d3b1-de72-4a58-a700-becaaef3903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fd1f2b-19b3-4cad-aa8d-c87ee73e191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Zdieľa sa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Zdieľané s podrobnosťa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c89f7747-15c1-4865-894d-c146b9e6726a}" ma:internalName="TaxCatchAll" ma:showField="CatchAllData" ma:web="a2fd1f2b-19b3-4cad-aa8d-c87ee73e19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a7d3b1-de72-4a58-a700-becaaef390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Značky obrázka" ma:readOnly="false" ma:fieldId="{5cf76f15-5ced-4ddc-b409-7134ff3c332f}" ma:taxonomyMulti="true" ma:sspId="d7f93aba-cb36-44c1-a295-6e1c3467643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77647DA-6565-4135-912A-0A663B36900B}"/>
</file>

<file path=customXml/itemProps2.xml><?xml version="1.0" encoding="utf-8"?>
<ds:datastoreItem xmlns:ds="http://schemas.openxmlformats.org/officeDocument/2006/customXml" ds:itemID="{7A5FFD82-6CBC-414A-AF7B-51DA2B9DF8A6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1347</TotalTime>
  <Words>887</Words>
  <Application>Microsoft Office PowerPoint</Application>
  <PresentationFormat>Prezentácia na obrazovke (4:3)</PresentationFormat>
  <Paragraphs>151</Paragraphs>
  <Slides>21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21</vt:i4>
      </vt:variant>
    </vt:vector>
  </HeadingPairs>
  <TitlesOfParts>
    <vt:vector size="28" baseType="lpstr">
      <vt:lpstr>-apple-system</vt:lpstr>
      <vt:lpstr>Arial</vt:lpstr>
      <vt:lpstr>Calibri</vt:lpstr>
      <vt:lpstr>Calibri Light</vt:lpstr>
      <vt:lpstr>EB Garamond</vt:lpstr>
      <vt:lpstr>Palatino Linotype</vt:lpstr>
      <vt:lpstr>Motív balíka Office</vt:lpstr>
      <vt:lpstr>Dopady zmeny klímy na znečistenie ovzdušia v sídelných útvaroch</vt:lpstr>
      <vt:lpstr>Zmena klímy a znečistenie ovzdušia</vt:lpstr>
      <vt:lpstr>Prezentácia programu PowerPoint</vt:lpstr>
      <vt:lpstr>Vlny horúčav zhoršujú kvalitu ovzdušia a znečistenie</vt:lpstr>
      <vt:lpstr>Prezentácia programu PowerPoint</vt:lpstr>
      <vt:lpstr>Mechanizmy spájajúce vlny horúčav a tuhé častice</vt:lpstr>
      <vt:lpstr>Znečistenie ovzdušia PM a zmena klímy – v jednom kruhu</vt:lpstr>
      <vt:lpstr>Cestná doprava – významný prispievateľ k zmene klímy a znečisteniu ovzdušia</vt:lpstr>
      <vt:lpstr>Monitorovanie kvality ovzdušia</vt:lpstr>
      <vt:lpstr>Meranie kvality ovzdušia v sídelných útvaroch</vt:lpstr>
      <vt:lpstr>Priestorová a časová variácia koncentrácií znečisťujúcich látok</vt:lpstr>
      <vt:lpstr>Meranie kvality ovzdušia v sídelných útvaroch</vt:lpstr>
      <vt:lpstr>Rozptyl PM10 v okolí meracích stanovíšť v obci Sučany</vt:lpstr>
      <vt:lpstr>Modelovanie znečistenia ovzdušia – Žilina: PM10</vt:lpstr>
      <vt:lpstr>Využívanie senzorických sietí pre monitoring znečistenia ovzdušia</vt:lpstr>
      <vt:lpstr>Senzorická sieť kvality ovzdušia</vt:lpstr>
      <vt:lpstr>Zmena úrovne kvality ovzdušia PM10 a PM2.5 v priebehu roka – lokalita autobusové nástupište</vt:lpstr>
      <vt:lpstr>Zmierňovanie znečistenia ovzdušia realizáciou novej dopravenej infraštruktúry</vt:lpstr>
      <vt:lpstr>Modelovanie rozptylu ZL v okolí križovatky</vt:lpstr>
      <vt:lpstr>Zelená infraštruktúra – pomoc v boji so zmenou klímy a znečistením ovzdušia</vt:lpstr>
      <vt:lpstr>Ďakujem za pozornosť</vt:lpstr>
    </vt:vector>
  </TitlesOfParts>
  <Company>ATC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XI</dc:creator>
  <cp:lastModifiedBy>Dušan Jandačka</cp:lastModifiedBy>
  <cp:revision>67</cp:revision>
  <dcterms:created xsi:type="dcterms:W3CDTF">2021-04-12T06:48:28Z</dcterms:created>
  <dcterms:modified xsi:type="dcterms:W3CDTF">2024-03-13T14:32:29Z</dcterms:modified>
</cp:coreProperties>
</file>